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92" r:id="rId4"/>
  </p:sldMasterIdLst>
  <p:notesMasterIdLst>
    <p:notesMasterId r:id="rId17"/>
  </p:notesMasterIdLst>
  <p:handoutMasterIdLst>
    <p:handoutMasterId r:id="rId18"/>
  </p:handoutMasterIdLst>
  <p:sldIdLst>
    <p:sldId id="744" r:id="rId5"/>
    <p:sldId id="1078" r:id="rId6"/>
    <p:sldId id="1197" r:id="rId7"/>
    <p:sldId id="1207" r:id="rId8"/>
    <p:sldId id="1170" r:id="rId9"/>
    <p:sldId id="1200" r:id="rId10"/>
    <p:sldId id="1201" r:id="rId11"/>
    <p:sldId id="1202" r:id="rId12"/>
    <p:sldId id="1208" r:id="rId13"/>
    <p:sldId id="1206" r:id="rId14"/>
    <p:sldId id="1183" r:id="rId15"/>
    <p:sldId id="1195" r:id="rId16"/>
  </p:sldIdLst>
  <p:sldSz cx="9144000" cy="5143500" type="screen16x9"/>
  <p:notesSz cx="6805613" cy="9939338"/>
  <p:embeddedFontLs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Arial Unicode MS" panose="020B0604020202020204" pitchFamily="34" charset="-128"/>
      <p:regular r:id="rId23"/>
    </p:embeddedFont>
  </p:embeddedFontLst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71">
          <p15:clr>
            <a:srgbClr val="A4A3A4"/>
          </p15:clr>
        </p15:guide>
        <p15:guide id="2" orient="horz" pos="3085">
          <p15:clr>
            <a:srgbClr val="A4A3A4"/>
          </p15:clr>
        </p15:guide>
        <p15:guide id="3" orient="horz" pos="454">
          <p15:clr>
            <a:srgbClr val="A4A3A4"/>
          </p15:clr>
        </p15:guide>
        <p15:guide id="4" orient="horz" pos="5942">
          <p15:clr>
            <a:srgbClr val="A4A3A4"/>
          </p15:clr>
        </p15:guide>
        <p15:guide id="5" pos="601">
          <p15:clr>
            <a:srgbClr val="A4A3A4"/>
          </p15:clr>
        </p15:guide>
        <p15:guide id="6" pos="393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lo Schulz" initials="TS" lastIdx="98" clrIdx="0">
    <p:extLst>
      <p:ext uri="{19B8F6BF-5375-455C-9EA6-DF929625EA0E}">
        <p15:presenceInfo xmlns:p15="http://schemas.microsoft.com/office/powerpoint/2012/main" userId="S::a49411@dekra.org::6e208909-0416-4e6a-b33e-23ad9646f141" providerId="AD"/>
      </p:ext>
    </p:extLst>
  </p:cmAuthor>
  <p:cmAuthor id="2" name="Natascha Haake" initials="NH" lastIdx="3" clrIdx="1">
    <p:extLst>
      <p:ext uri="{19B8F6BF-5375-455C-9EA6-DF929625EA0E}">
        <p15:presenceInfo xmlns:p15="http://schemas.microsoft.com/office/powerpoint/2012/main" userId="S-1-5-21-4220481026-135224086-419363850-818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7"/>
    <a:srgbClr val="000000"/>
    <a:srgbClr val="3FCC88"/>
    <a:srgbClr val="FFE600"/>
    <a:srgbClr val="ADA9A9"/>
    <a:srgbClr val="E0E0E0"/>
    <a:srgbClr val="008B4D"/>
    <a:srgbClr val="00BD82"/>
    <a:srgbClr val="00B377"/>
    <a:srgbClr val="00E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791872-CA76-BE87-DB9B-FF9092A00C9C}" v="846" dt="2022-05-09T12:02:25.329"/>
    <p1510:client id="{DD45B89E-E634-490F-95CA-7450194317D2}" v="1" dt="2022-04-22T11:45:04.165"/>
    <p1510:client id="{EC0C6FCA-35A3-0DAD-AA5A-7D358D7230DF}" v="507" dt="2022-05-10T07:55:27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2" autoAdjust="0"/>
    <p:restoredTop sz="94766"/>
  </p:normalViewPr>
  <p:slideViewPr>
    <p:cSldViewPr snapToGrid="0">
      <p:cViewPr varScale="1">
        <p:scale>
          <a:sx n="209" d="100"/>
          <a:sy n="209" d="100"/>
        </p:scale>
        <p:origin x="592" y="12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40" y="846"/>
      </p:cViewPr>
      <p:guideLst>
        <p:guide orient="horz" pos="2971"/>
        <p:guide orient="horz" pos="3085"/>
        <p:guide orient="horz" pos="454"/>
        <p:guide orient="horz" pos="5942"/>
        <p:guide pos="601"/>
        <p:guide pos="393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6"/>
          <p:cNvSpPr>
            <a:spLocks noGrp="1"/>
          </p:cNvSpPr>
          <p:nvPr>
            <p:ph type="sldNum" sz="quarter" idx="3"/>
          </p:nvPr>
        </p:nvSpPr>
        <p:spPr bwMode="gray">
          <a:xfrm>
            <a:off x="2808806" y="433185"/>
            <a:ext cx="1188000" cy="1440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pPr algn="ctr"/>
            <a:r>
              <a:rPr lang="de-DE"/>
              <a:t>Seite </a:t>
            </a:r>
            <a:fld id="{4E8B4266-08AE-419B-A992-52E1437C430A}" type="slidenum">
              <a:rPr lang="de-DE" smtClean="0"/>
              <a:pPr algn="ctr"/>
              <a:t>‹Nº›</a:t>
            </a:fld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954534" y="-68396"/>
            <a:ext cx="5286833" cy="36000"/>
            <a:chOff x="954534" y="-68396"/>
            <a:chExt cx="5286833" cy="36000"/>
          </a:xfrm>
        </p:grpSpPr>
        <p:sp>
          <p:nvSpPr>
            <p:cNvPr id="18" name="Line 21"/>
            <p:cNvSpPr>
              <a:spLocks noChangeShapeType="1"/>
            </p:cNvSpPr>
            <p:nvPr userDrawn="1"/>
          </p:nvSpPr>
          <p:spPr bwMode="gray">
            <a:xfrm>
              <a:off x="6241367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sp>
          <p:nvSpPr>
            <p:cNvPr id="19" name="Line 14"/>
            <p:cNvSpPr>
              <a:spLocks noChangeShapeType="1"/>
            </p:cNvSpPr>
            <p:nvPr userDrawn="1"/>
          </p:nvSpPr>
          <p:spPr bwMode="gray">
            <a:xfrm>
              <a:off x="954534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-69150" y="721197"/>
            <a:ext cx="36000" cy="8708775"/>
            <a:chOff x="-69150" y="721197"/>
            <a:chExt cx="36000" cy="8708775"/>
          </a:xfrm>
        </p:grpSpPr>
        <p:sp>
          <p:nvSpPr>
            <p:cNvPr id="21" name="Line 44"/>
            <p:cNvSpPr>
              <a:spLocks noChangeShapeType="1"/>
            </p:cNvSpPr>
            <p:nvPr/>
          </p:nvSpPr>
          <p:spPr bwMode="gray">
            <a:xfrm rot="5400000">
              <a:off x="-51150" y="703197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grpSp>
          <p:nvGrpSpPr>
            <p:cNvPr id="22" name="Gruppieren 21"/>
            <p:cNvGrpSpPr/>
            <p:nvPr/>
          </p:nvGrpSpPr>
          <p:grpSpPr>
            <a:xfrm>
              <a:off x="-69150" y="4716463"/>
              <a:ext cx="36000" cy="180974"/>
              <a:chOff x="-69150" y="4716463"/>
              <a:chExt cx="36000" cy="180974"/>
            </a:xfrm>
          </p:grpSpPr>
          <p:sp>
            <p:nvSpPr>
              <p:cNvPr id="24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698463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  <p:sp>
            <p:nvSpPr>
              <p:cNvPr id="25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879437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</p:grpSp>
        <p:sp>
          <p:nvSpPr>
            <p:cNvPr id="23" name="Line 44"/>
            <p:cNvSpPr>
              <a:spLocks noChangeShapeType="1"/>
            </p:cNvSpPr>
            <p:nvPr/>
          </p:nvSpPr>
          <p:spPr bwMode="gray">
            <a:xfrm rot="5400000">
              <a:off x="-51150" y="9411972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6895194" y="721197"/>
            <a:ext cx="36000" cy="8708775"/>
            <a:chOff x="-69150" y="721197"/>
            <a:chExt cx="36000" cy="8708775"/>
          </a:xfrm>
        </p:grpSpPr>
        <p:sp>
          <p:nvSpPr>
            <p:cNvPr id="27" name="Line 44"/>
            <p:cNvSpPr>
              <a:spLocks noChangeShapeType="1"/>
            </p:cNvSpPr>
            <p:nvPr/>
          </p:nvSpPr>
          <p:spPr bwMode="gray">
            <a:xfrm rot="5400000">
              <a:off x="-51150" y="703197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-69150" y="4716463"/>
              <a:ext cx="36000" cy="180974"/>
              <a:chOff x="-69150" y="4716463"/>
              <a:chExt cx="36000" cy="180974"/>
            </a:xfrm>
          </p:grpSpPr>
          <p:sp>
            <p:nvSpPr>
              <p:cNvPr id="30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698463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  <p:sp>
            <p:nvSpPr>
              <p:cNvPr id="31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879437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</p:grpSp>
        <p:sp>
          <p:nvSpPr>
            <p:cNvPr id="29" name="Line 44"/>
            <p:cNvSpPr>
              <a:spLocks noChangeShapeType="1"/>
            </p:cNvSpPr>
            <p:nvPr/>
          </p:nvSpPr>
          <p:spPr bwMode="gray">
            <a:xfrm rot="5400000">
              <a:off x="-51150" y="9411972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954534" y="10010233"/>
            <a:ext cx="5286833" cy="36000"/>
            <a:chOff x="954534" y="-68396"/>
            <a:chExt cx="5286833" cy="36000"/>
          </a:xfrm>
        </p:grpSpPr>
        <p:sp>
          <p:nvSpPr>
            <p:cNvPr id="33" name="Line 21"/>
            <p:cNvSpPr>
              <a:spLocks noChangeShapeType="1"/>
            </p:cNvSpPr>
            <p:nvPr userDrawn="1"/>
          </p:nvSpPr>
          <p:spPr bwMode="gray">
            <a:xfrm>
              <a:off x="6241367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sp>
          <p:nvSpPr>
            <p:cNvPr id="34" name="Line 14"/>
            <p:cNvSpPr>
              <a:spLocks noChangeShapeType="1"/>
            </p:cNvSpPr>
            <p:nvPr userDrawn="1"/>
          </p:nvSpPr>
          <p:spPr bwMode="gray">
            <a:xfrm>
              <a:off x="954534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3069631" y="9355932"/>
            <a:ext cx="666350" cy="184248"/>
            <a:chOff x="11344274" y="872716"/>
            <a:chExt cx="12546261" cy="3469097"/>
          </a:xfrm>
          <a:solidFill>
            <a:schemeClr val="accent1"/>
          </a:solidFill>
        </p:grpSpPr>
        <p:sp>
          <p:nvSpPr>
            <p:cNvPr id="36" name="Freeform 18"/>
            <p:cNvSpPr>
              <a:spLocks/>
            </p:cNvSpPr>
            <p:nvPr userDrawn="1"/>
          </p:nvSpPr>
          <p:spPr bwMode="auto">
            <a:xfrm>
              <a:off x="15286700" y="1447905"/>
              <a:ext cx="1626700" cy="2129989"/>
            </a:xfrm>
            <a:custGeom>
              <a:avLst/>
              <a:gdLst/>
              <a:ahLst/>
              <a:cxnLst/>
              <a:rect l="l" t="t" r="r" b="b"/>
              <a:pathLst>
                <a:path w="1626700" h="2129989">
                  <a:moveTo>
                    <a:pt x="416412" y="359491"/>
                  </a:moveTo>
                  <a:cubicBezTo>
                    <a:pt x="416412" y="359491"/>
                    <a:pt x="416412" y="359491"/>
                    <a:pt x="416412" y="1767500"/>
                  </a:cubicBezTo>
                  <a:cubicBezTo>
                    <a:pt x="416412" y="1767500"/>
                    <a:pt x="416412" y="1767500"/>
                    <a:pt x="487221" y="1767500"/>
                  </a:cubicBezTo>
                  <a:cubicBezTo>
                    <a:pt x="997046" y="1767500"/>
                    <a:pt x="1195311" y="1484483"/>
                    <a:pt x="1195311" y="1067033"/>
                  </a:cubicBezTo>
                  <a:cubicBezTo>
                    <a:pt x="1195311" y="600055"/>
                    <a:pt x="961641" y="359491"/>
                    <a:pt x="487221" y="359491"/>
                  </a:cubicBezTo>
                  <a:cubicBezTo>
                    <a:pt x="487221" y="359491"/>
                    <a:pt x="487221" y="359491"/>
                    <a:pt x="416412" y="35949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594100" y="0"/>
                  </a:cubicBezTo>
                  <a:cubicBezTo>
                    <a:pt x="1216490" y="0"/>
                    <a:pt x="1626700" y="459964"/>
                    <a:pt x="1626700" y="1068533"/>
                  </a:cubicBezTo>
                  <a:cubicBezTo>
                    <a:pt x="1626700" y="1670025"/>
                    <a:pt x="1202344" y="2129989"/>
                    <a:pt x="594100" y="2129989"/>
                  </a:cubicBezTo>
                  <a:cubicBezTo>
                    <a:pt x="594100" y="2129989"/>
                    <a:pt x="594100" y="2129989"/>
                    <a:pt x="0" y="2129989"/>
                  </a:cubicBezTo>
                  <a:cubicBezTo>
                    <a:pt x="0" y="2129956"/>
                    <a:pt x="0" y="212155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0"/>
            <p:cNvSpPr>
              <a:spLocks/>
            </p:cNvSpPr>
            <p:nvPr userDrawn="1"/>
          </p:nvSpPr>
          <p:spPr bwMode="auto">
            <a:xfrm>
              <a:off x="17177028" y="1447905"/>
              <a:ext cx="1102441" cy="2129989"/>
            </a:xfrm>
            <a:custGeom>
              <a:avLst/>
              <a:gdLst>
                <a:gd name="T0" fmla="*/ 368 w 368"/>
                <a:gd name="T1" fmla="*/ 120 h 711"/>
                <a:gd name="T2" fmla="*/ 368 w 368"/>
                <a:gd name="T3" fmla="*/ 0 h 711"/>
                <a:gd name="T4" fmla="*/ 0 w 368"/>
                <a:gd name="T5" fmla="*/ 0 h 711"/>
                <a:gd name="T6" fmla="*/ 0 w 368"/>
                <a:gd name="T7" fmla="*/ 711 h 711"/>
                <a:gd name="T8" fmla="*/ 368 w 368"/>
                <a:gd name="T9" fmla="*/ 711 h 711"/>
                <a:gd name="T10" fmla="*/ 368 w 368"/>
                <a:gd name="T11" fmla="*/ 590 h 711"/>
                <a:gd name="T12" fmla="*/ 139 w 368"/>
                <a:gd name="T13" fmla="*/ 590 h 711"/>
                <a:gd name="T14" fmla="*/ 139 w 368"/>
                <a:gd name="T15" fmla="*/ 399 h 711"/>
                <a:gd name="T16" fmla="*/ 359 w 368"/>
                <a:gd name="T17" fmla="*/ 399 h 711"/>
                <a:gd name="T18" fmla="*/ 359 w 368"/>
                <a:gd name="T19" fmla="*/ 276 h 711"/>
                <a:gd name="T20" fmla="*/ 139 w 368"/>
                <a:gd name="T21" fmla="*/ 276 h 711"/>
                <a:gd name="T22" fmla="*/ 139 w 368"/>
                <a:gd name="T23" fmla="*/ 120 h 711"/>
                <a:gd name="T24" fmla="*/ 368 w 368"/>
                <a:gd name="T25" fmla="*/ 120 h 711"/>
                <a:gd name="T26" fmla="*/ 368 w 368"/>
                <a:gd name="T27" fmla="*/ 12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711">
                  <a:moveTo>
                    <a:pt x="368" y="120"/>
                  </a:moveTo>
                  <a:lnTo>
                    <a:pt x="368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368" y="711"/>
                  </a:lnTo>
                  <a:lnTo>
                    <a:pt x="368" y="590"/>
                  </a:lnTo>
                  <a:lnTo>
                    <a:pt x="139" y="590"/>
                  </a:lnTo>
                  <a:lnTo>
                    <a:pt x="139" y="399"/>
                  </a:lnTo>
                  <a:lnTo>
                    <a:pt x="359" y="399"/>
                  </a:lnTo>
                  <a:lnTo>
                    <a:pt x="359" y="276"/>
                  </a:lnTo>
                  <a:lnTo>
                    <a:pt x="139" y="276"/>
                  </a:lnTo>
                  <a:lnTo>
                    <a:pt x="139" y="120"/>
                  </a:lnTo>
                  <a:lnTo>
                    <a:pt x="368" y="120"/>
                  </a:lnTo>
                  <a:lnTo>
                    <a:pt x="368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1"/>
            <p:cNvSpPr>
              <a:spLocks/>
            </p:cNvSpPr>
            <p:nvPr userDrawn="1"/>
          </p:nvSpPr>
          <p:spPr bwMode="auto">
            <a:xfrm>
              <a:off x="21925313" y="1390984"/>
              <a:ext cx="1965222" cy="2186908"/>
            </a:xfrm>
            <a:custGeom>
              <a:avLst/>
              <a:gdLst/>
              <a:ahLst/>
              <a:cxnLst/>
              <a:rect l="l" t="t" r="r" b="b"/>
              <a:pathLst>
                <a:path w="1965222" h="2186908">
                  <a:moveTo>
                    <a:pt x="988602" y="629111"/>
                  </a:moveTo>
                  <a:lnTo>
                    <a:pt x="733962" y="1402018"/>
                  </a:lnTo>
                  <a:lnTo>
                    <a:pt x="1237250" y="1402018"/>
                  </a:lnTo>
                  <a:lnTo>
                    <a:pt x="997590" y="629111"/>
                  </a:lnTo>
                  <a:close/>
                  <a:moveTo>
                    <a:pt x="996748" y="0"/>
                  </a:moveTo>
                  <a:cubicBezTo>
                    <a:pt x="1074510" y="0"/>
                    <a:pt x="1159338" y="49542"/>
                    <a:pt x="1187616" y="134470"/>
                  </a:cubicBezTo>
                  <a:cubicBezTo>
                    <a:pt x="1965222" y="2186908"/>
                    <a:pt x="1965222" y="2186908"/>
                    <a:pt x="1965222" y="2186908"/>
                  </a:cubicBezTo>
                  <a:cubicBezTo>
                    <a:pt x="1519866" y="2186908"/>
                    <a:pt x="1519866" y="2186908"/>
                    <a:pt x="1519866" y="2186908"/>
                  </a:cubicBezTo>
                  <a:cubicBezTo>
                    <a:pt x="1357274" y="1741034"/>
                    <a:pt x="1357274" y="1741034"/>
                    <a:pt x="1357274" y="1741034"/>
                  </a:cubicBezTo>
                  <a:cubicBezTo>
                    <a:pt x="615016" y="1741034"/>
                    <a:pt x="615016" y="1741034"/>
                    <a:pt x="615016" y="1741034"/>
                  </a:cubicBezTo>
                  <a:cubicBezTo>
                    <a:pt x="438286" y="2186908"/>
                    <a:pt x="438286" y="2186908"/>
                    <a:pt x="438286" y="2186908"/>
                  </a:cubicBezTo>
                  <a:cubicBezTo>
                    <a:pt x="0" y="2186908"/>
                    <a:pt x="0" y="2186908"/>
                    <a:pt x="0" y="2186908"/>
                  </a:cubicBezTo>
                  <a:cubicBezTo>
                    <a:pt x="798812" y="134470"/>
                    <a:pt x="798812" y="134470"/>
                    <a:pt x="798812" y="134470"/>
                  </a:cubicBezTo>
                  <a:cubicBezTo>
                    <a:pt x="834158" y="49542"/>
                    <a:pt x="911920" y="0"/>
                    <a:pt x="996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3"/>
            <p:cNvSpPr>
              <a:spLocks/>
            </p:cNvSpPr>
            <p:nvPr userDrawn="1"/>
          </p:nvSpPr>
          <p:spPr bwMode="auto">
            <a:xfrm>
              <a:off x="18641956" y="1447905"/>
              <a:ext cx="1641679" cy="2129989"/>
            </a:xfrm>
            <a:custGeom>
              <a:avLst/>
              <a:gdLst>
                <a:gd name="T0" fmla="*/ 141 w 548"/>
                <a:gd name="T1" fmla="*/ 300 h 711"/>
                <a:gd name="T2" fmla="*/ 139 w 548"/>
                <a:gd name="T3" fmla="*/ 300 h 711"/>
                <a:gd name="T4" fmla="*/ 139 w 548"/>
                <a:gd name="T5" fmla="*/ 0 h 711"/>
                <a:gd name="T6" fmla="*/ 0 w 548"/>
                <a:gd name="T7" fmla="*/ 0 h 711"/>
                <a:gd name="T8" fmla="*/ 0 w 548"/>
                <a:gd name="T9" fmla="*/ 711 h 711"/>
                <a:gd name="T10" fmla="*/ 139 w 548"/>
                <a:gd name="T11" fmla="*/ 711 h 711"/>
                <a:gd name="T12" fmla="*/ 139 w 548"/>
                <a:gd name="T13" fmla="*/ 392 h 711"/>
                <a:gd name="T14" fmla="*/ 141 w 548"/>
                <a:gd name="T15" fmla="*/ 392 h 711"/>
                <a:gd name="T16" fmla="*/ 368 w 548"/>
                <a:gd name="T17" fmla="*/ 711 h 711"/>
                <a:gd name="T18" fmla="*/ 548 w 548"/>
                <a:gd name="T19" fmla="*/ 711 h 711"/>
                <a:gd name="T20" fmla="*/ 262 w 548"/>
                <a:gd name="T21" fmla="*/ 328 h 711"/>
                <a:gd name="T22" fmla="*/ 531 w 548"/>
                <a:gd name="T23" fmla="*/ 0 h 711"/>
                <a:gd name="T24" fmla="*/ 361 w 548"/>
                <a:gd name="T25" fmla="*/ 0 h 711"/>
                <a:gd name="T26" fmla="*/ 141 w 548"/>
                <a:gd name="T27" fmla="*/ 300 h 711"/>
                <a:gd name="T28" fmla="*/ 141 w 548"/>
                <a:gd name="T29" fmla="*/ 3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711">
                  <a:moveTo>
                    <a:pt x="141" y="300"/>
                  </a:moveTo>
                  <a:lnTo>
                    <a:pt x="139" y="300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139" y="711"/>
                  </a:lnTo>
                  <a:lnTo>
                    <a:pt x="139" y="392"/>
                  </a:lnTo>
                  <a:lnTo>
                    <a:pt x="141" y="392"/>
                  </a:lnTo>
                  <a:lnTo>
                    <a:pt x="368" y="711"/>
                  </a:lnTo>
                  <a:lnTo>
                    <a:pt x="548" y="711"/>
                  </a:lnTo>
                  <a:lnTo>
                    <a:pt x="262" y="328"/>
                  </a:lnTo>
                  <a:lnTo>
                    <a:pt x="531" y="0"/>
                  </a:lnTo>
                  <a:lnTo>
                    <a:pt x="361" y="0"/>
                  </a:lnTo>
                  <a:lnTo>
                    <a:pt x="141" y="300"/>
                  </a:lnTo>
                  <a:lnTo>
                    <a:pt x="141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Freeform 25"/>
            <p:cNvSpPr>
              <a:spLocks/>
            </p:cNvSpPr>
            <p:nvPr userDrawn="1"/>
          </p:nvSpPr>
          <p:spPr bwMode="auto">
            <a:xfrm>
              <a:off x="20481355" y="1447905"/>
              <a:ext cx="1443958" cy="2129989"/>
            </a:xfrm>
            <a:custGeom>
              <a:avLst/>
              <a:gdLst/>
              <a:ahLst/>
              <a:cxnLst/>
              <a:rect l="l" t="t" r="r" b="b"/>
              <a:pathLst>
                <a:path w="1443958" h="2129989">
                  <a:moveTo>
                    <a:pt x="416412" y="338520"/>
                  </a:moveTo>
                  <a:cubicBezTo>
                    <a:pt x="416412" y="982610"/>
                    <a:pt x="416412" y="982610"/>
                    <a:pt x="416412" y="982610"/>
                  </a:cubicBezTo>
                  <a:cubicBezTo>
                    <a:pt x="636498" y="982610"/>
                    <a:pt x="636498" y="982610"/>
                    <a:pt x="636498" y="982610"/>
                  </a:cubicBezTo>
                  <a:cubicBezTo>
                    <a:pt x="799788" y="982610"/>
                    <a:pt x="934680" y="833974"/>
                    <a:pt x="934680" y="657026"/>
                  </a:cubicBezTo>
                  <a:cubicBezTo>
                    <a:pt x="934680" y="480078"/>
                    <a:pt x="799788" y="338520"/>
                    <a:pt x="636498" y="338520"/>
                  </a:cubicBezTo>
                  <a:cubicBezTo>
                    <a:pt x="416412" y="338520"/>
                    <a:pt x="416412" y="338520"/>
                    <a:pt x="416412" y="338520"/>
                  </a:cubicBezTo>
                  <a:close/>
                  <a:moveTo>
                    <a:pt x="0" y="0"/>
                  </a:moveTo>
                  <a:cubicBezTo>
                    <a:pt x="714900" y="0"/>
                    <a:pt x="714900" y="0"/>
                    <a:pt x="714900" y="0"/>
                  </a:cubicBezTo>
                  <a:cubicBezTo>
                    <a:pt x="1068812" y="0"/>
                    <a:pt x="1351942" y="283055"/>
                    <a:pt x="1351942" y="636874"/>
                  </a:cubicBezTo>
                  <a:cubicBezTo>
                    <a:pt x="1351942" y="941158"/>
                    <a:pt x="1139594" y="1195908"/>
                    <a:pt x="856466" y="1259595"/>
                  </a:cubicBezTo>
                  <a:cubicBezTo>
                    <a:pt x="1443958" y="2129989"/>
                    <a:pt x="1443958" y="2129989"/>
                    <a:pt x="1443958" y="2129989"/>
                  </a:cubicBezTo>
                  <a:cubicBezTo>
                    <a:pt x="941404" y="2129989"/>
                    <a:pt x="941404" y="2129989"/>
                    <a:pt x="941404" y="2129989"/>
                  </a:cubicBezTo>
                  <a:cubicBezTo>
                    <a:pt x="417616" y="1273748"/>
                    <a:pt x="417616" y="1273748"/>
                    <a:pt x="417616" y="1273748"/>
                  </a:cubicBezTo>
                  <a:cubicBezTo>
                    <a:pt x="417616" y="2129989"/>
                    <a:pt x="417616" y="2129989"/>
                    <a:pt x="417616" y="2129989"/>
                  </a:cubicBezTo>
                  <a:cubicBezTo>
                    <a:pt x="0" y="2129989"/>
                    <a:pt x="0" y="2129989"/>
                    <a:pt x="0" y="212998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Freeform 26"/>
            <p:cNvSpPr>
              <a:spLocks/>
            </p:cNvSpPr>
            <p:nvPr userDrawn="1"/>
          </p:nvSpPr>
          <p:spPr bwMode="auto">
            <a:xfrm>
              <a:off x="11344274" y="872716"/>
              <a:ext cx="2747117" cy="3469097"/>
            </a:xfrm>
            <a:custGeom>
              <a:avLst/>
              <a:gdLst>
                <a:gd name="T0" fmla="*/ 94 w 388"/>
                <a:gd name="T1" fmla="*/ 4 h 490"/>
                <a:gd name="T2" fmla="*/ 349 w 388"/>
                <a:gd name="T3" fmla="*/ 152 h 490"/>
                <a:gd name="T4" fmla="*/ 388 w 388"/>
                <a:gd name="T5" fmla="*/ 220 h 490"/>
                <a:gd name="T6" fmla="*/ 349 w 388"/>
                <a:gd name="T7" fmla="*/ 288 h 490"/>
                <a:gd name="T8" fmla="*/ 0 w 388"/>
                <a:gd name="T9" fmla="*/ 490 h 490"/>
                <a:gd name="T10" fmla="*/ 0 w 388"/>
                <a:gd name="T11" fmla="*/ 399 h 490"/>
                <a:gd name="T12" fmla="*/ 310 w 388"/>
                <a:gd name="T13" fmla="*/ 220 h 490"/>
                <a:gd name="T14" fmla="*/ 143 w 388"/>
                <a:gd name="T15" fmla="*/ 123 h 490"/>
                <a:gd name="T16" fmla="*/ 143 w 388"/>
                <a:gd name="T17" fmla="*/ 259 h 490"/>
                <a:gd name="T18" fmla="*/ 65 w 388"/>
                <a:gd name="T19" fmla="*/ 305 h 490"/>
                <a:gd name="T20" fmla="*/ 65 w 388"/>
                <a:gd name="T21" fmla="*/ 21 h 490"/>
                <a:gd name="T22" fmla="*/ 75 w 388"/>
                <a:gd name="T23" fmla="*/ 4 h 490"/>
                <a:gd name="T24" fmla="*/ 94 w 388"/>
                <a:gd name="T25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490">
                  <a:moveTo>
                    <a:pt x="94" y="4"/>
                  </a:moveTo>
                  <a:cubicBezTo>
                    <a:pt x="349" y="152"/>
                    <a:pt x="349" y="152"/>
                    <a:pt x="349" y="152"/>
                  </a:cubicBezTo>
                  <a:cubicBezTo>
                    <a:pt x="369" y="163"/>
                    <a:pt x="388" y="187"/>
                    <a:pt x="388" y="220"/>
                  </a:cubicBezTo>
                  <a:cubicBezTo>
                    <a:pt x="388" y="252"/>
                    <a:pt x="369" y="276"/>
                    <a:pt x="349" y="288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310" y="220"/>
                    <a:pt x="310" y="220"/>
                    <a:pt x="310" y="220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65" y="305"/>
                    <a:pt x="65" y="305"/>
                    <a:pt x="65" y="305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4"/>
                    <a:pt x="69" y="8"/>
                    <a:pt x="75" y="4"/>
                  </a:cubicBezTo>
                  <a:cubicBezTo>
                    <a:pt x="80" y="1"/>
                    <a:pt x="88" y="0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2222039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955050" y="433185"/>
            <a:ext cx="1188000" cy="144017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fld id="{1DB4885F-34CD-0C48-A7C9-0C488590A086}" type="datetime1">
              <a:rPr lang="de-DE" noProof="0" smtClean="0"/>
              <a:t>14.03.2023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955050" y="1045233"/>
            <a:ext cx="5286317" cy="2974371"/>
          </a:xfrm>
          <a:prstGeom prst="rect">
            <a:avLst/>
          </a:prstGeom>
          <a:noFill/>
          <a:ln w="12700"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955050" y="4897437"/>
            <a:ext cx="5286646" cy="450072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5053696" y="433185"/>
            <a:ext cx="1188000" cy="1440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r>
              <a:rPr lang="de-DE" noProof="0"/>
              <a:t>Seite </a:t>
            </a:r>
            <a:fld id="{4E8B4266-08AE-419B-A992-52E1437C430A}" type="slidenum">
              <a:rPr lang="de-DE" noProof="0" smtClean="0"/>
              <a:pPr/>
              <a:t>‹Nº›</a:t>
            </a:fld>
            <a:endParaRPr lang="de-DE" noProof="0"/>
          </a:p>
        </p:txBody>
      </p:sp>
      <p:cxnSp>
        <p:nvCxnSpPr>
          <p:cNvPr id="14" name="Gerader Verbinder 2"/>
          <p:cNvCxnSpPr>
            <a:cxnSpLocks noChangeShapeType="1"/>
          </p:cNvCxnSpPr>
          <p:nvPr/>
        </p:nvCxnSpPr>
        <p:spPr bwMode="gray">
          <a:xfrm>
            <a:off x="955050" y="638585"/>
            <a:ext cx="5291763" cy="0"/>
          </a:xfrm>
          <a:prstGeom prst="line">
            <a:avLst/>
          </a:prstGeom>
          <a:noFill/>
          <a:ln w="12700" cap="rnd" algn="ctr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r Verbinder 2"/>
          <p:cNvCxnSpPr>
            <a:cxnSpLocks noChangeShapeType="1"/>
          </p:cNvCxnSpPr>
          <p:nvPr/>
        </p:nvCxnSpPr>
        <p:spPr bwMode="gray">
          <a:xfrm>
            <a:off x="955050" y="9506173"/>
            <a:ext cx="5291763" cy="0"/>
          </a:xfrm>
          <a:prstGeom prst="line">
            <a:avLst/>
          </a:prstGeom>
          <a:noFill/>
          <a:ln w="12700" cap="rnd" algn="ctr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Fußzeilenplatzhalter 2"/>
          <p:cNvSpPr txBox="1">
            <a:spLocks/>
          </p:cNvSpPr>
          <p:nvPr/>
        </p:nvSpPr>
        <p:spPr bwMode="gray">
          <a:xfrm>
            <a:off x="954088" y="9601497"/>
            <a:ext cx="663822" cy="108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wrap="none" lIns="0" tIns="0" rIns="0" bIns="0">
            <a:noAutofit/>
          </a:bodyPr>
          <a:lstStyle>
            <a:defPPr>
              <a:defRPr lang="en-GB"/>
            </a:defPPr>
            <a:lvl1pPr algn="l" defTabSz="781050" rtl="0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700" b="0" kern="1200">
                <a:solidFill>
                  <a:schemeClr val="bg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altLang="en-US" sz="700" noProof="0">
                <a:ea typeface="Arial Unicode MS" panose="020B0604020202020204" pitchFamily="34" charset="-128"/>
              </a:rPr>
              <a:t>© 2015 DEKRA        </a:t>
            </a:r>
          </a:p>
        </p:txBody>
      </p:sp>
      <p:grpSp>
        <p:nvGrpSpPr>
          <p:cNvPr id="29" name="Gruppieren 28"/>
          <p:cNvGrpSpPr/>
          <p:nvPr/>
        </p:nvGrpSpPr>
        <p:grpSpPr>
          <a:xfrm>
            <a:off x="954534" y="-68396"/>
            <a:ext cx="5286833" cy="36000"/>
            <a:chOff x="954534" y="-68396"/>
            <a:chExt cx="5286833" cy="36000"/>
          </a:xfrm>
        </p:grpSpPr>
        <p:sp>
          <p:nvSpPr>
            <p:cNvPr id="27" name="Line 21"/>
            <p:cNvSpPr>
              <a:spLocks noChangeShapeType="1"/>
            </p:cNvSpPr>
            <p:nvPr userDrawn="1"/>
          </p:nvSpPr>
          <p:spPr bwMode="gray">
            <a:xfrm>
              <a:off x="6241367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sp>
          <p:nvSpPr>
            <p:cNvPr id="28" name="Line 14"/>
            <p:cNvSpPr>
              <a:spLocks noChangeShapeType="1"/>
            </p:cNvSpPr>
            <p:nvPr userDrawn="1"/>
          </p:nvSpPr>
          <p:spPr bwMode="gray">
            <a:xfrm>
              <a:off x="954534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-69150" y="721197"/>
            <a:ext cx="36000" cy="8708775"/>
            <a:chOff x="-69150" y="721197"/>
            <a:chExt cx="36000" cy="8708775"/>
          </a:xfrm>
        </p:grpSpPr>
        <p:sp>
          <p:nvSpPr>
            <p:cNvPr id="30" name="Line 44"/>
            <p:cNvSpPr>
              <a:spLocks noChangeShapeType="1"/>
            </p:cNvSpPr>
            <p:nvPr/>
          </p:nvSpPr>
          <p:spPr bwMode="gray">
            <a:xfrm rot="5400000">
              <a:off x="-51150" y="703197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grpSp>
          <p:nvGrpSpPr>
            <p:cNvPr id="33" name="Gruppieren 32"/>
            <p:cNvGrpSpPr/>
            <p:nvPr/>
          </p:nvGrpSpPr>
          <p:grpSpPr>
            <a:xfrm>
              <a:off x="-69150" y="4716463"/>
              <a:ext cx="36000" cy="180974"/>
              <a:chOff x="-69150" y="4716463"/>
              <a:chExt cx="36000" cy="180974"/>
            </a:xfrm>
          </p:grpSpPr>
          <p:sp>
            <p:nvSpPr>
              <p:cNvPr id="31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698463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  <p:sp>
            <p:nvSpPr>
              <p:cNvPr id="32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879437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</p:grpSp>
        <p:sp>
          <p:nvSpPr>
            <p:cNvPr id="35" name="Line 44"/>
            <p:cNvSpPr>
              <a:spLocks noChangeShapeType="1"/>
            </p:cNvSpPr>
            <p:nvPr/>
          </p:nvSpPr>
          <p:spPr bwMode="gray">
            <a:xfrm rot="5400000">
              <a:off x="-51150" y="9411972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6895194" y="721197"/>
            <a:ext cx="36000" cy="8708775"/>
            <a:chOff x="-69150" y="721197"/>
            <a:chExt cx="36000" cy="8708775"/>
          </a:xfrm>
        </p:grpSpPr>
        <p:sp>
          <p:nvSpPr>
            <p:cNvPr id="39" name="Line 44"/>
            <p:cNvSpPr>
              <a:spLocks noChangeShapeType="1"/>
            </p:cNvSpPr>
            <p:nvPr/>
          </p:nvSpPr>
          <p:spPr bwMode="gray">
            <a:xfrm rot="5400000">
              <a:off x="-51150" y="703197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-69150" y="4716463"/>
              <a:ext cx="36000" cy="180974"/>
              <a:chOff x="-69150" y="4716463"/>
              <a:chExt cx="36000" cy="180974"/>
            </a:xfrm>
          </p:grpSpPr>
          <p:sp>
            <p:nvSpPr>
              <p:cNvPr id="42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698463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  <p:sp>
            <p:nvSpPr>
              <p:cNvPr id="43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879437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</p:grpSp>
        <p:sp>
          <p:nvSpPr>
            <p:cNvPr id="41" name="Line 44"/>
            <p:cNvSpPr>
              <a:spLocks noChangeShapeType="1"/>
            </p:cNvSpPr>
            <p:nvPr/>
          </p:nvSpPr>
          <p:spPr bwMode="gray">
            <a:xfrm rot="5400000">
              <a:off x="-51150" y="9411972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44" name="Gruppieren 43"/>
          <p:cNvGrpSpPr/>
          <p:nvPr/>
        </p:nvGrpSpPr>
        <p:grpSpPr>
          <a:xfrm>
            <a:off x="954534" y="10010233"/>
            <a:ext cx="5286833" cy="36000"/>
            <a:chOff x="954534" y="-68396"/>
            <a:chExt cx="5286833" cy="36000"/>
          </a:xfrm>
        </p:grpSpPr>
        <p:sp>
          <p:nvSpPr>
            <p:cNvPr id="45" name="Line 21"/>
            <p:cNvSpPr>
              <a:spLocks noChangeShapeType="1"/>
            </p:cNvSpPr>
            <p:nvPr userDrawn="1"/>
          </p:nvSpPr>
          <p:spPr bwMode="gray">
            <a:xfrm>
              <a:off x="6241367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sp>
          <p:nvSpPr>
            <p:cNvPr id="46" name="Line 14"/>
            <p:cNvSpPr>
              <a:spLocks noChangeShapeType="1"/>
            </p:cNvSpPr>
            <p:nvPr userDrawn="1"/>
          </p:nvSpPr>
          <p:spPr bwMode="gray">
            <a:xfrm>
              <a:off x="954534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232207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indent="0" algn="l" defTabSz="914400" rtl="0" eaLnBrk="1" latinLnBrk="0" hangingPunct="1">
      <a:spcBef>
        <a:spcPts val="600"/>
      </a:spcBef>
      <a:spcAft>
        <a:spcPts val="600"/>
      </a:spcAft>
      <a:buClr>
        <a:schemeClr val="accent1"/>
      </a:buClr>
      <a:buFont typeface="Wingdings" panose="05000000000000000000" pitchFamily="2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None/>
      <a:defRPr sz="1200" b="1" kern="1200">
        <a:solidFill>
          <a:schemeClr val="accent1"/>
        </a:solidFill>
        <a:latin typeface="+mn-lt"/>
        <a:ea typeface="+mn-ea"/>
        <a:cs typeface="+mn-cs"/>
      </a:defRPr>
    </a:lvl5pPr>
    <a:lvl6pPr marL="0" indent="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None/>
      <a:defRPr sz="1200" b="1" kern="1200">
        <a:solidFill>
          <a:schemeClr val="accent4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None/>
      <a:defRPr sz="1200" b="1" kern="1200">
        <a:solidFill>
          <a:schemeClr val="accent5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None/>
      <a:defRPr sz="1200" b="1" kern="1200">
        <a:solidFill>
          <a:schemeClr val="accent6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None/>
      <a:defRPr sz="700" b="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55675" y="1044575"/>
            <a:ext cx="5286375" cy="29749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29DDF0C-8389-7540-AAAA-2A81EF4222AC}" type="datetime1">
              <a:rPr lang="de-DE" noProof="0" smtClean="0"/>
              <a:t>14.03.2023</a:t>
            </a:fld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/>
              <a:t>Seite </a:t>
            </a:r>
            <a:fld id="{4E8B4266-08AE-419B-A992-52E1437C430A}" type="slidenum">
              <a:rPr lang="de-DE" noProof="0" smtClean="0"/>
              <a:pPr/>
              <a:t>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7327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35AA555-F62B-4447-8A37-A24DB3AADD6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7956376" y="229502"/>
            <a:ext cx="918668" cy="254016"/>
            <a:chOff x="11344274" y="872716"/>
            <a:chExt cx="12546261" cy="3469097"/>
          </a:xfrm>
          <a:solidFill>
            <a:schemeClr val="bg1"/>
          </a:solidFill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8BB0A86B-7336-6B4B-9B1E-BCA0C83B5D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5286700" y="1447905"/>
              <a:ext cx="1626700" cy="2129989"/>
            </a:xfrm>
            <a:custGeom>
              <a:avLst/>
              <a:gdLst/>
              <a:ahLst/>
              <a:cxnLst/>
              <a:rect l="l" t="t" r="r" b="b"/>
              <a:pathLst>
                <a:path w="1626700" h="2129989">
                  <a:moveTo>
                    <a:pt x="416412" y="359491"/>
                  </a:moveTo>
                  <a:cubicBezTo>
                    <a:pt x="416412" y="359491"/>
                    <a:pt x="416412" y="359491"/>
                    <a:pt x="416412" y="1767500"/>
                  </a:cubicBezTo>
                  <a:cubicBezTo>
                    <a:pt x="416412" y="1767500"/>
                    <a:pt x="416412" y="1767500"/>
                    <a:pt x="487221" y="1767500"/>
                  </a:cubicBezTo>
                  <a:cubicBezTo>
                    <a:pt x="997046" y="1767500"/>
                    <a:pt x="1195311" y="1484483"/>
                    <a:pt x="1195311" y="1067033"/>
                  </a:cubicBezTo>
                  <a:cubicBezTo>
                    <a:pt x="1195311" y="600055"/>
                    <a:pt x="961641" y="359491"/>
                    <a:pt x="487221" y="359491"/>
                  </a:cubicBezTo>
                  <a:cubicBezTo>
                    <a:pt x="487221" y="359491"/>
                    <a:pt x="487221" y="359491"/>
                    <a:pt x="416412" y="35949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594100" y="0"/>
                  </a:cubicBezTo>
                  <a:cubicBezTo>
                    <a:pt x="1216490" y="0"/>
                    <a:pt x="1626700" y="459964"/>
                    <a:pt x="1626700" y="1068533"/>
                  </a:cubicBezTo>
                  <a:cubicBezTo>
                    <a:pt x="1626700" y="1670025"/>
                    <a:pt x="1202344" y="2129989"/>
                    <a:pt x="594100" y="2129989"/>
                  </a:cubicBezTo>
                  <a:cubicBezTo>
                    <a:pt x="594100" y="2129989"/>
                    <a:pt x="594100" y="2129989"/>
                    <a:pt x="0" y="2129989"/>
                  </a:cubicBezTo>
                  <a:cubicBezTo>
                    <a:pt x="0" y="2129956"/>
                    <a:pt x="0" y="212155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DDBF2DA-9E31-3043-8A21-44A21B4ED1F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7177028" y="1447905"/>
              <a:ext cx="1102441" cy="2129989"/>
            </a:xfrm>
            <a:custGeom>
              <a:avLst/>
              <a:gdLst>
                <a:gd name="T0" fmla="*/ 368 w 368"/>
                <a:gd name="T1" fmla="*/ 120 h 711"/>
                <a:gd name="T2" fmla="*/ 368 w 368"/>
                <a:gd name="T3" fmla="*/ 0 h 711"/>
                <a:gd name="T4" fmla="*/ 0 w 368"/>
                <a:gd name="T5" fmla="*/ 0 h 711"/>
                <a:gd name="T6" fmla="*/ 0 w 368"/>
                <a:gd name="T7" fmla="*/ 711 h 711"/>
                <a:gd name="T8" fmla="*/ 368 w 368"/>
                <a:gd name="T9" fmla="*/ 711 h 711"/>
                <a:gd name="T10" fmla="*/ 368 w 368"/>
                <a:gd name="T11" fmla="*/ 590 h 711"/>
                <a:gd name="T12" fmla="*/ 139 w 368"/>
                <a:gd name="T13" fmla="*/ 590 h 711"/>
                <a:gd name="T14" fmla="*/ 139 w 368"/>
                <a:gd name="T15" fmla="*/ 399 h 711"/>
                <a:gd name="T16" fmla="*/ 359 w 368"/>
                <a:gd name="T17" fmla="*/ 399 h 711"/>
                <a:gd name="T18" fmla="*/ 359 w 368"/>
                <a:gd name="T19" fmla="*/ 276 h 711"/>
                <a:gd name="T20" fmla="*/ 139 w 368"/>
                <a:gd name="T21" fmla="*/ 276 h 711"/>
                <a:gd name="T22" fmla="*/ 139 w 368"/>
                <a:gd name="T23" fmla="*/ 120 h 711"/>
                <a:gd name="T24" fmla="*/ 368 w 368"/>
                <a:gd name="T25" fmla="*/ 120 h 711"/>
                <a:gd name="T26" fmla="*/ 368 w 368"/>
                <a:gd name="T27" fmla="*/ 12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711">
                  <a:moveTo>
                    <a:pt x="368" y="120"/>
                  </a:moveTo>
                  <a:lnTo>
                    <a:pt x="368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368" y="711"/>
                  </a:lnTo>
                  <a:lnTo>
                    <a:pt x="368" y="590"/>
                  </a:lnTo>
                  <a:lnTo>
                    <a:pt x="139" y="590"/>
                  </a:lnTo>
                  <a:lnTo>
                    <a:pt x="139" y="399"/>
                  </a:lnTo>
                  <a:lnTo>
                    <a:pt x="359" y="399"/>
                  </a:lnTo>
                  <a:lnTo>
                    <a:pt x="359" y="276"/>
                  </a:lnTo>
                  <a:lnTo>
                    <a:pt x="139" y="276"/>
                  </a:lnTo>
                  <a:lnTo>
                    <a:pt x="139" y="120"/>
                  </a:lnTo>
                  <a:lnTo>
                    <a:pt x="368" y="120"/>
                  </a:lnTo>
                  <a:lnTo>
                    <a:pt x="368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77815023-1446-AF48-95B4-44204019F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1925313" y="1390984"/>
              <a:ext cx="1965222" cy="2186908"/>
            </a:xfrm>
            <a:custGeom>
              <a:avLst/>
              <a:gdLst/>
              <a:ahLst/>
              <a:cxnLst/>
              <a:rect l="l" t="t" r="r" b="b"/>
              <a:pathLst>
                <a:path w="1965222" h="2186908">
                  <a:moveTo>
                    <a:pt x="988602" y="629111"/>
                  </a:moveTo>
                  <a:lnTo>
                    <a:pt x="733962" y="1402018"/>
                  </a:lnTo>
                  <a:lnTo>
                    <a:pt x="1237250" y="1402018"/>
                  </a:lnTo>
                  <a:lnTo>
                    <a:pt x="997590" y="629111"/>
                  </a:lnTo>
                  <a:close/>
                  <a:moveTo>
                    <a:pt x="996748" y="0"/>
                  </a:moveTo>
                  <a:cubicBezTo>
                    <a:pt x="1074510" y="0"/>
                    <a:pt x="1159338" y="49542"/>
                    <a:pt x="1187616" y="134470"/>
                  </a:cubicBezTo>
                  <a:cubicBezTo>
                    <a:pt x="1965222" y="2186908"/>
                    <a:pt x="1965222" y="2186908"/>
                    <a:pt x="1965222" y="2186908"/>
                  </a:cubicBezTo>
                  <a:cubicBezTo>
                    <a:pt x="1519866" y="2186908"/>
                    <a:pt x="1519866" y="2186908"/>
                    <a:pt x="1519866" y="2186908"/>
                  </a:cubicBezTo>
                  <a:cubicBezTo>
                    <a:pt x="1357274" y="1741034"/>
                    <a:pt x="1357274" y="1741034"/>
                    <a:pt x="1357274" y="1741034"/>
                  </a:cubicBezTo>
                  <a:cubicBezTo>
                    <a:pt x="615016" y="1741034"/>
                    <a:pt x="615016" y="1741034"/>
                    <a:pt x="615016" y="1741034"/>
                  </a:cubicBezTo>
                  <a:cubicBezTo>
                    <a:pt x="438286" y="2186908"/>
                    <a:pt x="438286" y="2186908"/>
                    <a:pt x="438286" y="2186908"/>
                  </a:cubicBezTo>
                  <a:cubicBezTo>
                    <a:pt x="0" y="2186908"/>
                    <a:pt x="0" y="2186908"/>
                    <a:pt x="0" y="2186908"/>
                  </a:cubicBezTo>
                  <a:cubicBezTo>
                    <a:pt x="798812" y="134470"/>
                    <a:pt x="798812" y="134470"/>
                    <a:pt x="798812" y="134470"/>
                  </a:cubicBezTo>
                  <a:cubicBezTo>
                    <a:pt x="834158" y="49542"/>
                    <a:pt x="911920" y="0"/>
                    <a:pt x="996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7BA3987E-6756-5243-AE27-5CE0D5D27CB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8641956" y="1447905"/>
              <a:ext cx="1641679" cy="2129989"/>
            </a:xfrm>
            <a:custGeom>
              <a:avLst/>
              <a:gdLst>
                <a:gd name="T0" fmla="*/ 141 w 548"/>
                <a:gd name="T1" fmla="*/ 300 h 711"/>
                <a:gd name="T2" fmla="*/ 139 w 548"/>
                <a:gd name="T3" fmla="*/ 300 h 711"/>
                <a:gd name="T4" fmla="*/ 139 w 548"/>
                <a:gd name="T5" fmla="*/ 0 h 711"/>
                <a:gd name="T6" fmla="*/ 0 w 548"/>
                <a:gd name="T7" fmla="*/ 0 h 711"/>
                <a:gd name="T8" fmla="*/ 0 w 548"/>
                <a:gd name="T9" fmla="*/ 711 h 711"/>
                <a:gd name="T10" fmla="*/ 139 w 548"/>
                <a:gd name="T11" fmla="*/ 711 h 711"/>
                <a:gd name="T12" fmla="*/ 139 w 548"/>
                <a:gd name="T13" fmla="*/ 392 h 711"/>
                <a:gd name="T14" fmla="*/ 141 w 548"/>
                <a:gd name="T15" fmla="*/ 392 h 711"/>
                <a:gd name="T16" fmla="*/ 368 w 548"/>
                <a:gd name="T17" fmla="*/ 711 h 711"/>
                <a:gd name="T18" fmla="*/ 548 w 548"/>
                <a:gd name="T19" fmla="*/ 711 h 711"/>
                <a:gd name="T20" fmla="*/ 262 w 548"/>
                <a:gd name="T21" fmla="*/ 328 h 711"/>
                <a:gd name="T22" fmla="*/ 531 w 548"/>
                <a:gd name="T23" fmla="*/ 0 h 711"/>
                <a:gd name="T24" fmla="*/ 361 w 548"/>
                <a:gd name="T25" fmla="*/ 0 h 711"/>
                <a:gd name="T26" fmla="*/ 141 w 548"/>
                <a:gd name="T27" fmla="*/ 300 h 711"/>
                <a:gd name="T28" fmla="*/ 141 w 548"/>
                <a:gd name="T29" fmla="*/ 3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711">
                  <a:moveTo>
                    <a:pt x="141" y="300"/>
                  </a:moveTo>
                  <a:lnTo>
                    <a:pt x="139" y="300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139" y="711"/>
                  </a:lnTo>
                  <a:lnTo>
                    <a:pt x="139" y="392"/>
                  </a:lnTo>
                  <a:lnTo>
                    <a:pt x="141" y="392"/>
                  </a:lnTo>
                  <a:lnTo>
                    <a:pt x="368" y="711"/>
                  </a:lnTo>
                  <a:lnTo>
                    <a:pt x="548" y="711"/>
                  </a:lnTo>
                  <a:lnTo>
                    <a:pt x="262" y="328"/>
                  </a:lnTo>
                  <a:lnTo>
                    <a:pt x="531" y="0"/>
                  </a:lnTo>
                  <a:lnTo>
                    <a:pt x="361" y="0"/>
                  </a:lnTo>
                  <a:lnTo>
                    <a:pt x="141" y="300"/>
                  </a:lnTo>
                  <a:lnTo>
                    <a:pt x="141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C822FD02-BEDC-4C4B-B02D-7011AFB8F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0481355" y="1447905"/>
              <a:ext cx="1443958" cy="2129989"/>
            </a:xfrm>
            <a:custGeom>
              <a:avLst/>
              <a:gdLst/>
              <a:ahLst/>
              <a:cxnLst/>
              <a:rect l="l" t="t" r="r" b="b"/>
              <a:pathLst>
                <a:path w="1443958" h="2129989">
                  <a:moveTo>
                    <a:pt x="416412" y="338520"/>
                  </a:moveTo>
                  <a:cubicBezTo>
                    <a:pt x="416412" y="982610"/>
                    <a:pt x="416412" y="982610"/>
                    <a:pt x="416412" y="982610"/>
                  </a:cubicBezTo>
                  <a:cubicBezTo>
                    <a:pt x="636498" y="982610"/>
                    <a:pt x="636498" y="982610"/>
                    <a:pt x="636498" y="982610"/>
                  </a:cubicBezTo>
                  <a:cubicBezTo>
                    <a:pt x="799788" y="982610"/>
                    <a:pt x="934680" y="833974"/>
                    <a:pt x="934680" y="657026"/>
                  </a:cubicBezTo>
                  <a:cubicBezTo>
                    <a:pt x="934680" y="480078"/>
                    <a:pt x="799788" y="338520"/>
                    <a:pt x="636498" y="338520"/>
                  </a:cubicBezTo>
                  <a:cubicBezTo>
                    <a:pt x="416412" y="338520"/>
                    <a:pt x="416412" y="338520"/>
                    <a:pt x="416412" y="338520"/>
                  </a:cubicBezTo>
                  <a:close/>
                  <a:moveTo>
                    <a:pt x="0" y="0"/>
                  </a:moveTo>
                  <a:cubicBezTo>
                    <a:pt x="714900" y="0"/>
                    <a:pt x="714900" y="0"/>
                    <a:pt x="714900" y="0"/>
                  </a:cubicBezTo>
                  <a:cubicBezTo>
                    <a:pt x="1068812" y="0"/>
                    <a:pt x="1351942" y="283055"/>
                    <a:pt x="1351942" y="636874"/>
                  </a:cubicBezTo>
                  <a:cubicBezTo>
                    <a:pt x="1351942" y="941158"/>
                    <a:pt x="1139594" y="1195908"/>
                    <a:pt x="856466" y="1259595"/>
                  </a:cubicBezTo>
                  <a:cubicBezTo>
                    <a:pt x="1443958" y="2129989"/>
                    <a:pt x="1443958" y="2129989"/>
                    <a:pt x="1443958" y="2129989"/>
                  </a:cubicBezTo>
                  <a:cubicBezTo>
                    <a:pt x="941404" y="2129989"/>
                    <a:pt x="941404" y="2129989"/>
                    <a:pt x="941404" y="2129989"/>
                  </a:cubicBezTo>
                  <a:cubicBezTo>
                    <a:pt x="417616" y="1273748"/>
                    <a:pt x="417616" y="1273748"/>
                    <a:pt x="417616" y="1273748"/>
                  </a:cubicBezTo>
                  <a:cubicBezTo>
                    <a:pt x="417616" y="2129989"/>
                    <a:pt x="417616" y="2129989"/>
                    <a:pt x="417616" y="2129989"/>
                  </a:cubicBezTo>
                  <a:cubicBezTo>
                    <a:pt x="0" y="2129989"/>
                    <a:pt x="0" y="2129989"/>
                    <a:pt x="0" y="212998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A6637A7E-09DA-684F-B819-9A14B37B83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44274" y="872716"/>
              <a:ext cx="2747117" cy="3469097"/>
            </a:xfrm>
            <a:custGeom>
              <a:avLst/>
              <a:gdLst>
                <a:gd name="T0" fmla="*/ 94 w 388"/>
                <a:gd name="T1" fmla="*/ 4 h 490"/>
                <a:gd name="T2" fmla="*/ 349 w 388"/>
                <a:gd name="T3" fmla="*/ 152 h 490"/>
                <a:gd name="T4" fmla="*/ 388 w 388"/>
                <a:gd name="T5" fmla="*/ 220 h 490"/>
                <a:gd name="T6" fmla="*/ 349 w 388"/>
                <a:gd name="T7" fmla="*/ 288 h 490"/>
                <a:gd name="T8" fmla="*/ 0 w 388"/>
                <a:gd name="T9" fmla="*/ 490 h 490"/>
                <a:gd name="T10" fmla="*/ 0 w 388"/>
                <a:gd name="T11" fmla="*/ 399 h 490"/>
                <a:gd name="T12" fmla="*/ 310 w 388"/>
                <a:gd name="T13" fmla="*/ 220 h 490"/>
                <a:gd name="T14" fmla="*/ 143 w 388"/>
                <a:gd name="T15" fmla="*/ 123 h 490"/>
                <a:gd name="T16" fmla="*/ 143 w 388"/>
                <a:gd name="T17" fmla="*/ 259 h 490"/>
                <a:gd name="T18" fmla="*/ 65 w 388"/>
                <a:gd name="T19" fmla="*/ 305 h 490"/>
                <a:gd name="T20" fmla="*/ 65 w 388"/>
                <a:gd name="T21" fmla="*/ 21 h 490"/>
                <a:gd name="T22" fmla="*/ 75 w 388"/>
                <a:gd name="T23" fmla="*/ 4 h 490"/>
                <a:gd name="T24" fmla="*/ 94 w 388"/>
                <a:gd name="T25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490">
                  <a:moveTo>
                    <a:pt x="94" y="4"/>
                  </a:moveTo>
                  <a:cubicBezTo>
                    <a:pt x="349" y="152"/>
                    <a:pt x="349" y="152"/>
                    <a:pt x="349" y="152"/>
                  </a:cubicBezTo>
                  <a:cubicBezTo>
                    <a:pt x="369" y="163"/>
                    <a:pt x="388" y="187"/>
                    <a:pt x="388" y="220"/>
                  </a:cubicBezTo>
                  <a:cubicBezTo>
                    <a:pt x="388" y="252"/>
                    <a:pt x="369" y="276"/>
                    <a:pt x="349" y="288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310" y="220"/>
                    <a:pt x="310" y="220"/>
                    <a:pt x="310" y="220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65" y="305"/>
                    <a:pt x="65" y="305"/>
                    <a:pt x="65" y="305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4"/>
                    <a:pt x="69" y="8"/>
                    <a:pt x="75" y="4"/>
                  </a:cubicBezTo>
                  <a:cubicBezTo>
                    <a:pt x="80" y="1"/>
                    <a:pt x="88" y="0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</p:grp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F5A800FD-BEFC-9D47-BFE2-DAB3E4251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6110" y="4371950"/>
            <a:ext cx="4031779" cy="24967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Add Title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23" y="2445750"/>
            <a:ext cx="3673754" cy="252000"/>
          </a:xfrm>
          <a:prstGeom prst="rect">
            <a:avLst/>
          </a:prstGeom>
        </p:spPr>
      </p:pic>
      <p:sp>
        <p:nvSpPr>
          <p:cNvPr id="4" name="Rechteck 3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2EB35311-1B48-A74F-9CD5-0A2FD0B9B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8153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actors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272752" y="1517299"/>
            <a:ext cx="2340000" cy="23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noProof="0"/>
          </a:p>
        </p:txBody>
      </p:sp>
      <p:sp>
        <p:nvSpPr>
          <p:cNvPr id="5" name="Rechteck 4"/>
          <p:cNvSpPr/>
          <p:nvPr userDrawn="1"/>
        </p:nvSpPr>
        <p:spPr>
          <a:xfrm>
            <a:off x="3279752" y="1517299"/>
            <a:ext cx="2340000" cy="23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noProof="0"/>
          </a:p>
        </p:txBody>
      </p:sp>
      <p:sp>
        <p:nvSpPr>
          <p:cNvPr id="6" name="Rechteck 5"/>
          <p:cNvSpPr/>
          <p:nvPr userDrawn="1"/>
        </p:nvSpPr>
        <p:spPr>
          <a:xfrm>
            <a:off x="6286752" y="1517299"/>
            <a:ext cx="2340000" cy="23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b="1" noProof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/>
              <a:t>This box gives you space for text passages, small statements or explanations, fill it, baby!</a:t>
            </a:r>
          </a:p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377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/>
              <a:t>This box gives you space for text passages, small statements or explanations, fill it, baby!</a:t>
            </a:r>
          </a:p>
          <a:p>
            <a:pPr lvl="0"/>
            <a:endParaRPr lang="en-US" noProof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84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sz="1200" b="1" noProof="0">
                <a:solidFill>
                  <a:schemeClr val="accent2"/>
                </a:solidFill>
              </a:rPr>
              <a:t>Highlight your important argument in this box for your readers to know what’s the focus – go bold!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00150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220523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40896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4" name="Fußzeilenplatzhalter 14">
            <a:extLst>
              <a:ext uri="{FF2B5EF4-FFF2-40B4-BE49-F238E27FC236}">
                <a16:creationId xmlns:a16="http://schemas.microsoft.com/office/drawing/2014/main" id="{7C3DF5E2-A2FD-8F40-92DE-5A3E3D3D0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029387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actor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272752" y="1517299"/>
            <a:ext cx="2340000" cy="23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noProof="0"/>
          </a:p>
        </p:txBody>
      </p:sp>
      <p:sp>
        <p:nvSpPr>
          <p:cNvPr id="5" name="Rechteck 4"/>
          <p:cNvSpPr/>
          <p:nvPr userDrawn="1"/>
        </p:nvSpPr>
        <p:spPr>
          <a:xfrm>
            <a:off x="3279752" y="1517299"/>
            <a:ext cx="2340000" cy="23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noProof="0"/>
          </a:p>
        </p:txBody>
      </p:sp>
      <p:sp>
        <p:nvSpPr>
          <p:cNvPr id="6" name="Rechteck 5"/>
          <p:cNvSpPr/>
          <p:nvPr userDrawn="1"/>
        </p:nvSpPr>
        <p:spPr>
          <a:xfrm>
            <a:off x="6286752" y="1517299"/>
            <a:ext cx="2340000" cy="23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b="1" noProof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/>
              <a:t>This box gives you space for text passages, small statements or explanations, fill it, baby!</a:t>
            </a:r>
          </a:p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377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/>
              <a:t>This box gives you space for text passages, small statements or explanations, fill it, baby!</a:t>
            </a:r>
          </a:p>
          <a:p>
            <a:pPr lvl="0"/>
            <a:endParaRPr lang="en-US" noProof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84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/>
              <a:t>This box gives you space for text passages, small statements or explanations, fill it, baby!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00150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220523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40896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4" name="Fußzeilenplatzhalter 14">
            <a:extLst>
              <a:ext uri="{FF2B5EF4-FFF2-40B4-BE49-F238E27FC236}">
                <a16:creationId xmlns:a16="http://schemas.microsoft.com/office/drawing/2014/main" id="{005E0D2A-6050-5E4D-974F-A6B034A3A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879040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Insert your picture here, choose the color (see guidelines), then move it to the background</a:t>
            </a:r>
          </a:p>
        </p:txBody>
      </p:sp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8528B68F-99A2-014B-AA6F-535D483BD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13305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enplatzhalt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Video</a:t>
            </a:r>
            <a:endParaRPr lang="en-US" dirty="0"/>
          </a:p>
        </p:txBody>
      </p:sp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6B3AA8E4-16A3-E246-9403-3546120F9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73744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14988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57901" y="447675"/>
            <a:ext cx="2579688" cy="134143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Here you can insert a brief message.</a:t>
            </a:r>
          </a:p>
        </p:txBody>
      </p:sp>
      <p:sp>
        <p:nvSpPr>
          <p:cNvPr id="5" name="Fußzeilenplatzhalter 14">
            <a:extLst>
              <a:ext uri="{FF2B5EF4-FFF2-40B4-BE49-F238E27FC236}">
                <a16:creationId xmlns:a16="http://schemas.microsoft.com/office/drawing/2014/main" id="{99CE4150-5E4A-AA4C-8174-38B3F7B86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862452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14988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57901" y="447675"/>
            <a:ext cx="2579688" cy="13414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Here you can insert a brief message.</a:t>
            </a:r>
          </a:p>
        </p:txBody>
      </p:sp>
      <p:sp>
        <p:nvSpPr>
          <p:cNvPr id="5" name="Fußzeilenplatzhalter 14">
            <a:extLst>
              <a:ext uri="{FF2B5EF4-FFF2-40B4-BE49-F238E27FC236}">
                <a16:creationId xmlns:a16="http://schemas.microsoft.com/office/drawing/2014/main" id="{447431AC-FA1E-F342-942F-3B1043DE1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559219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ummary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323527" y="1153564"/>
            <a:ext cx="3540113" cy="827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3192" y="1446847"/>
            <a:ext cx="3540125" cy="536227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sz="1200" noProof="0">
                <a:solidFill>
                  <a:schemeClr val="tx1"/>
                </a:solidFill>
              </a:rPr>
              <a:t>Safety Index collects driving data, analyzes it and improves driving behavior by providing feedback.</a:t>
            </a:r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4248472" cy="35289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3936048" y="2433454"/>
            <a:ext cx="4832032" cy="1163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3936048" y="3651870"/>
            <a:ext cx="4832031" cy="936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3936048" y="1153564"/>
            <a:ext cx="4832032" cy="12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400" b="1" noProof="0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gray">
          <a:xfrm>
            <a:off x="323527" y="2084832"/>
            <a:ext cx="3540113" cy="25038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153564"/>
            <a:ext cx="3540125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936048" y="1446847"/>
            <a:ext cx="4832031" cy="912717"/>
          </a:xfrm>
        </p:spPr>
        <p:txBody>
          <a:bodyPr/>
          <a:lstStyle>
            <a:lvl1pPr marL="171450" indent="-17145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200" b="0"/>
            </a:lvl1pPr>
          </a:lstStyle>
          <a:p>
            <a:pPr lvl="0"/>
            <a:r>
              <a:rPr lang="en-US" noProof="0"/>
              <a:t>Optimizing the algorithms</a:t>
            </a:r>
          </a:p>
          <a:p>
            <a:pPr lvl="0"/>
            <a:r>
              <a:rPr lang="en-US" noProof="0"/>
              <a:t>Example 02</a:t>
            </a:r>
          </a:p>
          <a:p>
            <a:pPr lvl="0"/>
            <a:r>
              <a:rPr lang="en-US" noProof="0"/>
              <a:t>Example 03</a:t>
            </a:r>
          </a:p>
          <a:p>
            <a:pPr lvl="0"/>
            <a:endParaRPr lang="en-US" noProof="0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936048" y="2732019"/>
            <a:ext cx="4832031" cy="86462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/>
            </a:lvl1pPr>
          </a:lstStyle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Co-development and accuracy testing with </a:t>
            </a:r>
            <a:r>
              <a:rPr lang="en-US" sz="1200" noProof="0" err="1">
                <a:solidFill>
                  <a:schemeClr val="tx1"/>
                </a:solidFill>
              </a:rPr>
              <a:t>Fraunhofer</a:t>
            </a:r>
            <a:r>
              <a:rPr lang="en-US" sz="1200" noProof="0">
                <a:solidFill>
                  <a:schemeClr val="tx1"/>
                </a:solidFill>
              </a:rPr>
              <a:t> Institute 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Publicly released android app to test in 10 countries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Pilot with commercial fleet partner in Germany</a:t>
            </a:r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936048" y="3945154"/>
            <a:ext cx="4832031" cy="643490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/>
            </a:lvl1pPr>
          </a:lstStyle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Development of iOS App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Communication Campaign on LinkedIn</a:t>
            </a:r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9" hasCustomPrompt="1"/>
          </p:nvPr>
        </p:nvSpPr>
        <p:spPr>
          <a:xfrm>
            <a:off x="323850" y="2084388"/>
            <a:ext cx="3540125" cy="2503487"/>
          </a:xfrm>
        </p:spPr>
        <p:txBody>
          <a:bodyPr/>
          <a:lstStyle>
            <a:lvl1pPr>
              <a:defRPr sz="1200" b="0" baseline="0"/>
            </a:lvl1pPr>
          </a:lstStyle>
          <a:p>
            <a:r>
              <a:rPr lang="en-US" noProof="0" dirty="0"/>
              <a:t>Insert your picture here. You can make the background transparent to highlight it against the grey box.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936048" y="1153564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Status Quo – We are currently…</a:t>
            </a:r>
          </a:p>
        </p:txBody>
      </p:sp>
      <p:sp>
        <p:nvSpPr>
          <p:cNvPr id="21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936048" y="3651870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Next Steps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936048" y="2433454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Milestones &amp; Highlights</a:t>
            </a:r>
          </a:p>
        </p:txBody>
      </p:sp>
      <p:sp>
        <p:nvSpPr>
          <p:cNvPr id="19" name="Fußzeilenplatzhalter 14">
            <a:extLst>
              <a:ext uri="{FF2B5EF4-FFF2-40B4-BE49-F238E27FC236}">
                <a16:creationId xmlns:a16="http://schemas.microsoft.com/office/drawing/2014/main" id="{71A7275B-6DAF-4044-BAA4-2A73D0E16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76308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ummary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323527" y="1153564"/>
            <a:ext cx="3540113" cy="827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3192" y="1446847"/>
            <a:ext cx="3540125" cy="536227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sz="1200" noProof="0">
                <a:solidFill>
                  <a:schemeClr val="tx1"/>
                </a:solidFill>
              </a:rPr>
              <a:t>Safety Index collects driving data, analyzes it and improves driving behavior by providing feedback.</a:t>
            </a:r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4248472" cy="352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3936048" y="2433454"/>
            <a:ext cx="4832032" cy="1163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3936048" y="3651870"/>
            <a:ext cx="4832031" cy="936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3936048" y="1153564"/>
            <a:ext cx="4832032" cy="12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400" b="1" noProof="0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gray">
          <a:xfrm>
            <a:off x="323527" y="2084832"/>
            <a:ext cx="3540113" cy="25038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153564"/>
            <a:ext cx="3540125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936048" y="1446847"/>
            <a:ext cx="4832031" cy="912717"/>
          </a:xfrm>
        </p:spPr>
        <p:txBody>
          <a:bodyPr/>
          <a:lstStyle>
            <a:lvl1pPr marL="171450" indent="-17145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200" b="0"/>
            </a:lvl1pPr>
          </a:lstStyle>
          <a:p>
            <a:pPr lvl="0"/>
            <a:r>
              <a:rPr lang="en-US" noProof="0"/>
              <a:t>Optimizing the algorithms</a:t>
            </a:r>
          </a:p>
          <a:p>
            <a:pPr lvl="0"/>
            <a:r>
              <a:rPr lang="en-US" noProof="0"/>
              <a:t>Example 02</a:t>
            </a:r>
          </a:p>
          <a:p>
            <a:pPr lvl="0"/>
            <a:r>
              <a:rPr lang="en-US" noProof="0"/>
              <a:t>Example 03</a:t>
            </a:r>
          </a:p>
          <a:p>
            <a:pPr lvl="0"/>
            <a:endParaRPr lang="en-US" noProof="0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936048" y="2732019"/>
            <a:ext cx="4832031" cy="86462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/>
            </a:lvl1pPr>
          </a:lstStyle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Co-development and accuracy testing with </a:t>
            </a:r>
            <a:r>
              <a:rPr lang="en-US" sz="1200" noProof="0" err="1">
                <a:solidFill>
                  <a:schemeClr val="tx1"/>
                </a:solidFill>
              </a:rPr>
              <a:t>Fraunhofer</a:t>
            </a:r>
            <a:r>
              <a:rPr lang="en-US" sz="1200" noProof="0">
                <a:solidFill>
                  <a:schemeClr val="tx1"/>
                </a:solidFill>
              </a:rPr>
              <a:t> Institute 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Publicly released android app to test in 10 countries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Pilot with commercial fleet partner in Germany</a:t>
            </a:r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936048" y="3945154"/>
            <a:ext cx="4832031" cy="643490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/>
            </a:lvl1pPr>
          </a:lstStyle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Development of iOS App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Communication Campaign on LinkedIn</a:t>
            </a:r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9" hasCustomPrompt="1"/>
          </p:nvPr>
        </p:nvSpPr>
        <p:spPr>
          <a:xfrm>
            <a:off x="323850" y="2084388"/>
            <a:ext cx="3540125" cy="2503487"/>
          </a:xfrm>
        </p:spPr>
        <p:txBody>
          <a:bodyPr/>
          <a:lstStyle>
            <a:lvl1pPr>
              <a:defRPr sz="1200" b="0" baseline="0"/>
            </a:lvl1pPr>
          </a:lstStyle>
          <a:p>
            <a:r>
              <a:rPr lang="en-US" noProof="0" dirty="0"/>
              <a:t>Insert your picture here. You can make the background transparent to highlight it against the grey box.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936048" y="1153564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Status Quo – We are currently…</a:t>
            </a:r>
          </a:p>
        </p:txBody>
      </p:sp>
      <p:sp>
        <p:nvSpPr>
          <p:cNvPr id="21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936048" y="3651870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Next Steps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936048" y="2433454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Milestones &amp; Highlights</a:t>
            </a:r>
          </a:p>
        </p:txBody>
      </p:sp>
      <p:sp>
        <p:nvSpPr>
          <p:cNvPr id="19" name="Fußzeilenplatzhalter 14">
            <a:extLst>
              <a:ext uri="{FF2B5EF4-FFF2-40B4-BE49-F238E27FC236}">
                <a16:creationId xmlns:a16="http://schemas.microsoft.com/office/drawing/2014/main" id="{0DEEE8DE-7F63-814E-AF98-94F658DE3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7270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up templa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2">
            <a:extLst>
              <a:ext uri="{FF2B5EF4-FFF2-40B4-BE49-F238E27FC236}">
                <a16:creationId xmlns:a16="http://schemas.microsoft.com/office/drawing/2014/main" id="{B2485284-D8D6-4CEA-87D4-5716C2E24501}"/>
              </a:ext>
            </a:extLst>
          </p:cNvPr>
          <p:cNvSpPr/>
          <p:nvPr userDrawn="1"/>
        </p:nvSpPr>
        <p:spPr bwMode="gray">
          <a:xfrm>
            <a:off x="328611" y="660556"/>
            <a:ext cx="2736000" cy="1900684"/>
          </a:xfrm>
          <a:prstGeom prst="rect">
            <a:avLst/>
          </a:prstGeom>
          <a:solidFill>
            <a:srgbClr val="3FC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4248472" cy="35289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Start-up name</a:t>
            </a:r>
          </a:p>
        </p:txBody>
      </p:sp>
      <p:sp>
        <p:nvSpPr>
          <p:cNvPr id="22" name="Rechteck 2">
            <a:extLst>
              <a:ext uri="{FF2B5EF4-FFF2-40B4-BE49-F238E27FC236}">
                <a16:creationId xmlns:a16="http://schemas.microsoft.com/office/drawing/2014/main" id="{521A82EB-C7EE-475E-BCF8-C1F5D005C8A5}"/>
              </a:ext>
            </a:extLst>
          </p:cNvPr>
          <p:cNvSpPr/>
          <p:nvPr userDrawn="1"/>
        </p:nvSpPr>
        <p:spPr bwMode="gray">
          <a:xfrm>
            <a:off x="3204025" y="660557"/>
            <a:ext cx="2736000" cy="19006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6" name="Rechteck 2">
            <a:extLst>
              <a:ext uri="{FF2B5EF4-FFF2-40B4-BE49-F238E27FC236}">
                <a16:creationId xmlns:a16="http://schemas.microsoft.com/office/drawing/2014/main" id="{AB2ACD24-C438-4AE2-848D-25585341AB77}"/>
              </a:ext>
            </a:extLst>
          </p:cNvPr>
          <p:cNvSpPr/>
          <p:nvPr userDrawn="1"/>
        </p:nvSpPr>
        <p:spPr bwMode="gray">
          <a:xfrm>
            <a:off x="6079440" y="660556"/>
            <a:ext cx="2736000" cy="1262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7" name="Rechteck 2">
            <a:extLst>
              <a:ext uri="{FF2B5EF4-FFF2-40B4-BE49-F238E27FC236}">
                <a16:creationId xmlns:a16="http://schemas.microsoft.com/office/drawing/2014/main" id="{A46C4458-A730-4C76-A815-E4D60D081833}"/>
              </a:ext>
            </a:extLst>
          </p:cNvPr>
          <p:cNvSpPr/>
          <p:nvPr userDrawn="1"/>
        </p:nvSpPr>
        <p:spPr bwMode="gray">
          <a:xfrm>
            <a:off x="328611" y="2711669"/>
            <a:ext cx="2735999" cy="2088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9" name="Rechteck 2">
            <a:extLst>
              <a:ext uri="{FF2B5EF4-FFF2-40B4-BE49-F238E27FC236}">
                <a16:creationId xmlns:a16="http://schemas.microsoft.com/office/drawing/2014/main" id="{AB2ACD24-C438-4AE2-848D-25585341AB77}"/>
              </a:ext>
            </a:extLst>
          </p:cNvPr>
          <p:cNvSpPr/>
          <p:nvPr userDrawn="1"/>
        </p:nvSpPr>
        <p:spPr bwMode="gray">
          <a:xfrm>
            <a:off x="6084150" y="2080250"/>
            <a:ext cx="2736000" cy="1262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0" name="Rechteck 2">
            <a:extLst>
              <a:ext uri="{FF2B5EF4-FFF2-40B4-BE49-F238E27FC236}">
                <a16:creationId xmlns:a16="http://schemas.microsoft.com/office/drawing/2014/main" id="{AB2ACD24-C438-4AE2-848D-25585341AB77}"/>
              </a:ext>
            </a:extLst>
          </p:cNvPr>
          <p:cNvSpPr/>
          <p:nvPr userDrawn="1"/>
        </p:nvSpPr>
        <p:spPr bwMode="gray">
          <a:xfrm>
            <a:off x="6088860" y="3499944"/>
            <a:ext cx="2736000" cy="1299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1" name="Rechteck 2">
            <a:extLst>
              <a:ext uri="{FF2B5EF4-FFF2-40B4-BE49-F238E27FC236}">
                <a16:creationId xmlns:a16="http://schemas.microsoft.com/office/drawing/2014/main" id="{521A82EB-C7EE-475E-BCF8-C1F5D005C8A5}"/>
              </a:ext>
            </a:extLst>
          </p:cNvPr>
          <p:cNvSpPr/>
          <p:nvPr userDrawn="1"/>
        </p:nvSpPr>
        <p:spPr bwMode="gray">
          <a:xfrm>
            <a:off x="3204000" y="2711667"/>
            <a:ext cx="2736000" cy="2088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1" y="660557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Key Facts</a:t>
            </a:r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28611" y="2711669"/>
            <a:ext cx="2736000" cy="30915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noProof="0"/>
              <a:t>Short Description</a:t>
            </a:r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04025" y="660557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Business Model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079440" y="660556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Contact Details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084150" y="2080250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Status Quo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88860" y="3499944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Proposal for next steps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04000" y="2711667"/>
            <a:ext cx="2736000" cy="30915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noProof="0"/>
              <a:t>Technology</a:t>
            </a:r>
          </a:p>
        </p:txBody>
      </p:sp>
      <p:sp>
        <p:nvSpPr>
          <p:cNvPr id="46" name="Textplatzhalt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204000" y="3067049"/>
            <a:ext cx="2736000" cy="1736725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Which technology is used that could be helpful for DEKRA resp. which provides with a USP or unfair advantage compared to competitors?​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 experience and capacities do they have in that area?</a:t>
            </a:r>
          </a:p>
        </p:txBody>
      </p:sp>
      <p:sp>
        <p:nvSpPr>
          <p:cNvPr id="47" name="Textplatzhalt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084150" y="2435932"/>
            <a:ext cx="2736000" cy="90715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800" smtClean="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Explain if we met them already, who, how was it, when was it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endParaRPr lang="en-US" sz="800" noProof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8" name="Textplatzhalt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6088860" y="3850453"/>
            <a:ext cx="2736000" cy="9485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80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How should we proceed in your opinion?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endParaRPr lang="en-US" sz="800" noProof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9" name="Textplatzhalt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3204025" y="1022351"/>
            <a:ext cx="2736000" cy="1538890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Which kind of Business Model could you develop together?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Why? Why is it beneficial for DEKRA? 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How? How can we earn money with it?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What? Explain the idea in detail</a:t>
            </a:r>
          </a:p>
        </p:txBody>
      </p:sp>
      <p:sp>
        <p:nvSpPr>
          <p:cNvPr id="50" name="Textplatzhalt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8611" y="3067049"/>
            <a:ext cx="2736000" cy="173196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None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Here you can write a very brief description about the start-up you are screening.</a:t>
            </a:r>
          </a:p>
        </p:txBody>
      </p:sp>
      <p:sp>
        <p:nvSpPr>
          <p:cNvPr id="23" name="Fußzeilenplatzhalter 14">
            <a:extLst>
              <a:ext uri="{FF2B5EF4-FFF2-40B4-BE49-F238E27FC236}">
                <a16:creationId xmlns:a16="http://schemas.microsoft.com/office/drawing/2014/main" id="{A4CB5A44-A2C9-1F4A-8177-1E57D8B5D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3688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up templa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4248472" cy="3528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Start-up – Use Case XY</a:t>
            </a:r>
          </a:p>
        </p:txBody>
      </p:sp>
      <p:sp>
        <p:nvSpPr>
          <p:cNvPr id="19" name="Rechteck 2">
            <a:extLst>
              <a:ext uri="{FF2B5EF4-FFF2-40B4-BE49-F238E27FC236}">
                <a16:creationId xmlns:a16="http://schemas.microsoft.com/office/drawing/2014/main" id="{B2485284-D8D6-4CEA-87D4-5716C2E24501}"/>
              </a:ext>
            </a:extLst>
          </p:cNvPr>
          <p:cNvSpPr/>
          <p:nvPr userDrawn="1"/>
        </p:nvSpPr>
        <p:spPr bwMode="gray">
          <a:xfrm>
            <a:off x="328611" y="660555"/>
            <a:ext cx="2736000" cy="4138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2" name="Rechteck 2">
            <a:extLst>
              <a:ext uri="{FF2B5EF4-FFF2-40B4-BE49-F238E27FC236}">
                <a16:creationId xmlns:a16="http://schemas.microsoft.com/office/drawing/2014/main" id="{521A82EB-C7EE-475E-BCF8-C1F5D005C8A5}"/>
              </a:ext>
            </a:extLst>
          </p:cNvPr>
          <p:cNvSpPr/>
          <p:nvPr userDrawn="1"/>
        </p:nvSpPr>
        <p:spPr bwMode="gray">
          <a:xfrm>
            <a:off x="3204025" y="660557"/>
            <a:ext cx="2736000" cy="19006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6" name="Rechteck 2">
            <a:extLst>
              <a:ext uri="{FF2B5EF4-FFF2-40B4-BE49-F238E27FC236}">
                <a16:creationId xmlns:a16="http://schemas.microsoft.com/office/drawing/2014/main" id="{AB2ACD24-C438-4AE2-848D-25585341AB77}"/>
              </a:ext>
            </a:extLst>
          </p:cNvPr>
          <p:cNvSpPr/>
          <p:nvPr userDrawn="1"/>
        </p:nvSpPr>
        <p:spPr bwMode="gray">
          <a:xfrm>
            <a:off x="6079440" y="660556"/>
            <a:ext cx="2736000" cy="4143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1" name="Rechteck 2">
            <a:extLst>
              <a:ext uri="{FF2B5EF4-FFF2-40B4-BE49-F238E27FC236}">
                <a16:creationId xmlns:a16="http://schemas.microsoft.com/office/drawing/2014/main" id="{521A82EB-C7EE-475E-BCF8-C1F5D005C8A5}"/>
              </a:ext>
            </a:extLst>
          </p:cNvPr>
          <p:cNvSpPr/>
          <p:nvPr userDrawn="1"/>
        </p:nvSpPr>
        <p:spPr bwMode="gray">
          <a:xfrm>
            <a:off x="3204000" y="2711667"/>
            <a:ext cx="2736000" cy="2088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1" y="660557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04025" y="660557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Challenges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079440" y="660556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Added value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04000" y="2711667"/>
            <a:ext cx="2736000" cy="30915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noProof="0"/>
              <a:t>Alternatives</a:t>
            </a:r>
          </a:p>
        </p:txBody>
      </p:sp>
      <p:sp>
        <p:nvSpPr>
          <p:cNvPr id="46" name="Textplatzhalt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204000" y="3067049"/>
            <a:ext cx="2736000" cy="1736725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Are there other use cases?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 would be an alternative?</a:t>
            </a:r>
          </a:p>
        </p:txBody>
      </p:sp>
      <p:sp>
        <p:nvSpPr>
          <p:cNvPr id="47" name="Textplatzhalt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084150" y="1022351"/>
            <a:ext cx="2736000" cy="3781424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800" smtClean="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 do we expect as added value from the use case?​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Can we quantify this added value? (how much could we generate new revenue / share costs with the use case?)</a:t>
            </a:r>
          </a:p>
        </p:txBody>
      </p:sp>
      <p:sp>
        <p:nvSpPr>
          <p:cNvPr id="49" name="Textplatzhalt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3204025" y="1022351"/>
            <a:ext cx="2736000" cy="1538890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Here you can list major challenges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Are there special difficulties? (place, duration, size, costs?)</a:t>
            </a:r>
          </a:p>
        </p:txBody>
      </p:sp>
      <p:sp>
        <p:nvSpPr>
          <p:cNvPr id="50" name="Textplatzhalt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8611" y="1022351"/>
            <a:ext cx="2736000" cy="377666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None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Here you can write a very brief description of the use case.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 is the problem?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 could be a solution?</a:t>
            </a:r>
          </a:p>
        </p:txBody>
      </p:sp>
      <p:sp>
        <p:nvSpPr>
          <p:cNvPr id="16" name="Fußzeilenplatzhalter 14">
            <a:extLst>
              <a:ext uri="{FF2B5EF4-FFF2-40B4-BE49-F238E27FC236}">
                <a16:creationId xmlns:a16="http://schemas.microsoft.com/office/drawing/2014/main" id="{0D303FDC-07E2-B641-9BC9-9A6D60A95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91956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35AA555-F62B-4447-8A37-A24DB3AADD6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7956376" y="229502"/>
            <a:ext cx="918668" cy="254016"/>
            <a:chOff x="11344274" y="872716"/>
            <a:chExt cx="12546261" cy="3469097"/>
          </a:xfrm>
          <a:solidFill>
            <a:schemeClr val="tx1"/>
          </a:solidFill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8BB0A86B-7336-6B4B-9B1E-BCA0C83B5D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5286700" y="1447905"/>
              <a:ext cx="1626700" cy="2129989"/>
            </a:xfrm>
            <a:custGeom>
              <a:avLst/>
              <a:gdLst/>
              <a:ahLst/>
              <a:cxnLst/>
              <a:rect l="l" t="t" r="r" b="b"/>
              <a:pathLst>
                <a:path w="1626700" h="2129989">
                  <a:moveTo>
                    <a:pt x="416412" y="359491"/>
                  </a:moveTo>
                  <a:cubicBezTo>
                    <a:pt x="416412" y="359491"/>
                    <a:pt x="416412" y="359491"/>
                    <a:pt x="416412" y="1767500"/>
                  </a:cubicBezTo>
                  <a:cubicBezTo>
                    <a:pt x="416412" y="1767500"/>
                    <a:pt x="416412" y="1767500"/>
                    <a:pt x="487221" y="1767500"/>
                  </a:cubicBezTo>
                  <a:cubicBezTo>
                    <a:pt x="997046" y="1767500"/>
                    <a:pt x="1195311" y="1484483"/>
                    <a:pt x="1195311" y="1067033"/>
                  </a:cubicBezTo>
                  <a:cubicBezTo>
                    <a:pt x="1195311" y="600055"/>
                    <a:pt x="961641" y="359491"/>
                    <a:pt x="487221" y="359491"/>
                  </a:cubicBezTo>
                  <a:cubicBezTo>
                    <a:pt x="487221" y="359491"/>
                    <a:pt x="487221" y="359491"/>
                    <a:pt x="416412" y="35949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594100" y="0"/>
                  </a:cubicBezTo>
                  <a:cubicBezTo>
                    <a:pt x="1216490" y="0"/>
                    <a:pt x="1626700" y="459964"/>
                    <a:pt x="1626700" y="1068533"/>
                  </a:cubicBezTo>
                  <a:cubicBezTo>
                    <a:pt x="1626700" y="1670025"/>
                    <a:pt x="1202344" y="2129989"/>
                    <a:pt x="594100" y="2129989"/>
                  </a:cubicBezTo>
                  <a:cubicBezTo>
                    <a:pt x="594100" y="2129989"/>
                    <a:pt x="594100" y="2129989"/>
                    <a:pt x="0" y="2129989"/>
                  </a:cubicBezTo>
                  <a:cubicBezTo>
                    <a:pt x="0" y="2129956"/>
                    <a:pt x="0" y="212155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DDBF2DA-9E31-3043-8A21-44A21B4ED1F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7177028" y="1447905"/>
              <a:ext cx="1102441" cy="2129989"/>
            </a:xfrm>
            <a:custGeom>
              <a:avLst/>
              <a:gdLst>
                <a:gd name="T0" fmla="*/ 368 w 368"/>
                <a:gd name="T1" fmla="*/ 120 h 711"/>
                <a:gd name="T2" fmla="*/ 368 w 368"/>
                <a:gd name="T3" fmla="*/ 0 h 711"/>
                <a:gd name="T4" fmla="*/ 0 w 368"/>
                <a:gd name="T5" fmla="*/ 0 h 711"/>
                <a:gd name="T6" fmla="*/ 0 w 368"/>
                <a:gd name="T7" fmla="*/ 711 h 711"/>
                <a:gd name="T8" fmla="*/ 368 w 368"/>
                <a:gd name="T9" fmla="*/ 711 h 711"/>
                <a:gd name="T10" fmla="*/ 368 w 368"/>
                <a:gd name="T11" fmla="*/ 590 h 711"/>
                <a:gd name="T12" fmla="*/ 139 w 368"/>
                <a:gd name="T13" fmla="*/ 590 h 711"/>
                <a:gd name="T14" fmla="*/ 139 w 368"/>
                <a:gd name="T15" fmla="*/ 399 h 711"/>
                <a:gd name="T16" fmla="*/ 359 w 368"/>
                <a:gd name="T17" fmla="*/ 399 h 711"/>
                <a:gd name="T18" fmla="*/ 359 w 368"/>
                <a:gd name="T19" fmla="*/ 276 h 711"/>
                <a:gd name="T20" fmla="*/ 139 w 368"/>
                <a:gd name="T21" fmla="*/ 276 h 711"/>
                <a:gd name="T22" fmla="*/ 139 w 368"/>
                <a:gd name="T23" fmla="*/ 120 h 711"/>
                <a:gd name="T24" fmla="*/ 368 w 368"/>
                <a:gd name="T25" fmla="*/ 120 h 711"/>
                <a:gd name="T26" fmla="*/ 368 w 368"/>
                <a:gd name="T27" fmla="*/ 12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711">
                  <a:moveTo>
                    <a:pt x="368" y="120"/>
                  </a:moveTo>
                  <a:lnTo>
                    <a:pt x="368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368" y="711"/>
                  </a:lnTo>
                  <a:lnTo>
                    <a:pt x="368" y="590"/>
                  </a:lnTo>
                  <a:lnTo>
                    <a:pt x="139" y="590"/>
                  </a:lnTo>
                  <a:lnTo>
                    <a:pt x="139" y="399"/>
                  </a:lnTo>
                  <a:lnTo>
                    <a:pt x="359" y="399"/>
                  </a:lnTo>
                  <a:lnTo>
                    <a:pt x="359" y="276"/>
                  </a:lnTo>
                  <a:lnTo>
                    <a:pt x="139" y="276"/>
                  </a:lnTo>
                  <a:lnTo>
                    <a:pt x="139" y="120"/>
                  </a:lnTo>
                  <a:lnTo>
                    <a:pt x="368" y="120"/>
                  </a:lnTo>
                  <a:lnTo>
                    <a:pt x="368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77815023-1446-AF48-95B4-44204019F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1925313" y="1390984"/>
              <a:ext cx="1965222" cy="2186908"/>
            </a:xfrm>
            <a:custGeom>
              <a:avLst/>
              <a:gdLst/>
              <a:ahLst/>
              <a:cxnLst/>
              <a:rect l="l" t="t" r="r" b="b"/>
              <a:pathLst>
                <a:path w="1965222" h="2186908">
                  <a:moveTo>
                    <a:pt x="988602" y="629111"/>
                  </a:moveTo>
                  <a:lnTo>
                    <a:pt x="733962" y="1402018"/>
                  </a:lnTo>
                  <a:lnTo>
                    <a:pt x="1237250" y="1402018"/>
                  </a:lnTo>
                  <a:lnTo>
                    <a:pt x="997590" y="629111"/>
                  </a:lnTo>
                  <a:close/>
                  <a:moveTo>
                    <a:pt x="996748" y="0"/>
                  </a:moveTo>
                  <a:cubicBezTo>
                    <a:pt x="1074510" y="0"/>
                    <a:pt x="1159338" y="49542"/>
                    <a:pt x="1187616" y="134470"/>
                  </a:cubicBezTo>
                  <a:cubicBezTo>
                    <a:pt x="1965222" y="2186908"/>
                    <a:pt x="1965222" y="2186908"/>
                    <a:pt x="1965222" y="2186908"/>
                  </a:cubicBezTo>
                  <a:cubicBezTo>
                    <a:pt x="1519866" y="2186908"/>
                    <a:pt x="1519866" y="2186908"/>
                    <a:pt x="1519866" y="2186908"/>
                  </a:cubicBezTo>
                  <a:cubicBezTo>
                    <a:pt x="1357274" y="1741034"/>
                    <a:pt x="1357274" y="1741034"/>
                    <a:pt x="1357274" y="1741034"/>
                  </a:cubicBezTo>
                  <a:cubicBezTo>
                    <a:pt x="615016" y="1741034"/>
                    <a:pt x="615016" y="1741034"/>
                    <a:pt x="615016" y="1741034"/>
                  </a:cubicBezTo>
                  <a:cubicBezTo>
                    <a:pt x="438286" y="2186908"/>
                    <a:pt x="438286" y="2186908"/>
                    <a:pt x="438286" y="2186908"/>
                  </a:cubicBezTo>
                  <a:cubicBezTo>
                    <a:pt x="0" y="2186908"/>
                    <a:pt x="0" y="2186908"/>
                    <a:pt x="0" y="2186908"/>
                  </a:cubicBezTo>
                  <a:cubicBezTo>
                    <a:pt x="798812" y="134470"/>
                    <a:pt x="798812" y="134470"/>
                    <a:pt x="798812" y="134470"/>
                  </a:cubicBezTo>
                  <a:cubicBezTo>
                    <a:pt x="834158" y="49542"/>
                    <a:pt x="911920" y="0"/>
                    <a:pt x="996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7BA3987E-6756-5243-AE27-5CE0D5D27CB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8641956" y="1447905"/>
              <a:ext cx="1641679" cy="2129989"/>
            </a:xfrm>
            <a:custGeom>
              <a:avLst/>
              <a:gdLst>
                <a:gd name="T0" fmla="*/ 141 w 548"/>
                <a:gd name="T1" fmla="*/ 300 h 711"/>
                <a:gd name="T2" fmla="*/ 139 w 548"/>
                <a:gd name="T3" fmla="*/ 300 h 711"/>
                <a:gd name="T4" fmla="*/ 139 w 548"/>
                <a:gd name="T5" fmla="*/ 0 h 711"/>
                <a:gd name="T6" fmla="*/ 0 w 548"/>
                <a:gd name="T7" fmla="*/ 0 h 711"/>
                <a:gd name="T8" fmla="*/ 0 w 548"/>
                <a:gd name="T9" fmla="*/ 711 h 711"/>
                <a:gd name="T10" fmla="*/ 139 w 548"/>
                <a:gd name="T11" fmla="*/ 711 h 711"/>
                <a:gd name="T12" fmla="*/ 139 w 548"/>
                <a:gd name="T13" fmla="*/ 392 h 711"/>
                <a:gd name="T14" fmla="*/ 141 w 548"/>
                <a:gd name="T15" fmla="*/ 392 h 711"/>
                <a:gd name="T16" fmla="*/ 368 w 548"/>
                <a:gd name="T17" fmla="*/ 711 h 711"/>
                <a:gd name="T18" fmla="*/ 548 w 548"/>
                <a:gd name="T19" fmla="*/ 711 h 711"/>
                <a:gd name="T20" fmla="*/ 262 w 548"/>
                <a:gd name="T21" fmla="*/ 328 h 711"/>
                <a:gd name="T22" fmla="*/ 531 w 548"/>
                <a:gd name="T23" fmla="*/ 0 h 711"/>
                <a:gd name="T24" fmla="*/ 361 w 548"/>
                <a:gd name="T25" fmla="*/ 0 h 711"/>
                <a:gd name="T26" fmla="*/ 141 w 548"/>
                <a:gd name="T27" fmla="*/ 300 h 711"/>
                <a:gd name="T28" fmla="*/ 141 w 548"/>
                <a:gd name="T29" fmla="*/ 3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711">
                  <a:moveTo>
                    <a:pt x="141" y="300"/>
                  </a:moveTo>
                  <a:lnTo>
                    <a:pt x="139" y="300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139" y="711"/>
                  </a:lnTo>
                  <a:lnTo>
                    <a:pt x="139" y="392"/>
                  </a:lnTo>
                  <a:lnTo>
                    <a:pt x="141" y="392"/>
                  </a:lnTo>
                  <a:lnTo>
                    <a:pt x="368" y="711"/>
                  </a:lnTo>
                  <a:lnTo>
                    <a:pt x="548" y="711"/>
                  </a:lnTo>
                  <a:lnTo>
                    <a:pt x="262" y="328"/>
                  </a:lnTo>
                  <a:lnTo>
                    <a:pt x="531" y="0"/>
                  </a:lnTo>
                  <a:lnTo>
                    <a:pt x="361" y="0"/>
                  </a:lnTo>
                  <a:lnTo>
                    <a:pt x="141" y="300"/>
                  </a:lnTo>
                  <a:lnTo>
                    <a:pt x="141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C822FD02-BEDC-4C4B-B02D-7011AFB8F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0481355" y="1447905"/>
              <a:ext cx="1443958" cy="2129989"/>
            </a:xfrm>
            <a:custGeom>
              <a:avLst/>
              <a:gdLst/>
              <a:ahLst/>
              <a:cxnLst/>
              <a:rect l="l" t="t" r="r" b="b"/>
              <a:pathLst>
                <a:path w="1443958" h="2129989">
                  <a:moveTo>
                    <a:pt x="416412" y="338520"/>
                  </a:moveTo>
                  <a:cubicBezTo>
                    <a:pt x="416412" y="982610"/>
                    <a:pt x="416412" y="982610"/>
                    <a:pt x="416412" y="982610"/>
                  </a:cubicBezTo>
                  <a:cubicBezTo>
                    <a:pt x="636498" y="982610"/>
                    <a:pt x="636498" y="982610"/>
                    <a:pt x="636498" y="982610"/>
                  </a:cubicBezTo>
                  <a:cubicBezTo>
                    <a:pt x="799788" y="982610"/>
                    <a:pt x="934680" y="833974"/>
                    <a:pt x="934680" y="657026"/>
                  </a:cubicBezTo>
                  <a:cubicBezTo>
                    <a:pt x="934680" y="480078"/>
                    <a:pt x="799788" y="338520"/>
                    <a:pt x="636498" y="338520"/>
                  </a:cubicBezTo>
                  <a:cubicBezTo>
                    <a:pt x="416412" y="338520"/>
                    <a:pt x="416412" y="338520"/>
                    <a:pt x="416412" y="338520"/>
                  </a:cubicBezTo>
                  <a:close/>
                  <a:moveTo>
                    <a:pt x="0" y="0"/>
                  </a:moveTo>
                  <a:cubicBezTo>
                    <a:pt x="714900" y="0"/>
                    <a:pt x="714900" y="0"/>
                    <a:pt x="714900" y="0"/>
                  </a:cubicBezTo>
                  <a:cubicBezTo>
                    <a:pt x="1068812" y="0"/>
                    <a:pt x="1351942" y="283055"/>
                    <a:pt x="1351942" y="636874"/>
                  </a:cubicBezTo>
                  <a:cubicBezTo>
                    <a:pt x="1351942" y="941158"/>
                    <a:pt x="1139594" y="1195908"/>
                    <a:pt x="856466" y="1259595"/>
                  </a:cubicBezTo>
                  <a:cubicBezTo>
                    <a:pt x="1443958" y="2129989"/>
                    <a:pt x="1443958" y="2129989"/>
                    <a:pt x="1443958" y="2129989"/>
                  </a:cubicBezTo>
                  <a:cubicBezTo>
                    <a:pt x="941404" y="2129989"/>
                    <a:pt x="941404" y="2129989"/>
                    <a:pt x="941404" y="2129989"/>
                  </a:cubicBezTo>
                  <a:cubicBezTo>
                    <a:pt x="417616" y="1273748"/>
                    <a:pt x="417616" y="1273748"/>
                    <a:pt x="417616" y="1273748"/>
                  </a:cubicBezTo>
                  <a:cubicBezTo>
                    <a:pt x="417616" y="2129989"/>
                    <a:pt x="417616" y="2129989"/>
                    <a:pt x="417616" y="2129989"/>
                  </a:cubicBezTo>
                  <a:cubicBezTo>
                    <a:pt x="0" y="2129989"/>
                    <a:pt x="0" y="2129989"/>
                    <a:pt x="0" y="212998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A6637A7E-09DA-684F-B819-9A14B37B83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44274" y="872716"/>
              <a:ext cx="2747117" cy="3469097"/>
            </a:xfrm>
            <a:custGeom>
              <a:avLst/>
              <a:gdLst>
                <a:gd name="T0" fmla="*/ 94 w 388"/>
                <a:gd name="T1" fmla="*/ 4 h 490"/>
                <a:gd name="T2" fmla="*/ 349 w 388"/>
                <a:gd name="T3" fmla="*/ 152 h 490"/>
                <a:gd name="T4" fmla="*/ 388 w 388"/>
                <a:gd name="T5" fmla="*/ 220 h 490"/>
                <a:gd name="T6" fmla="*/ 349 w 388"/>
                <a:gd name="T7" fmla="*/ 288 h 490"/>
                <a:gd name="T8" fmla="*/ 0 w 388"/>
                <a:gd name="T9" fmla="*/ 490 h 490"/>
                <a:gd name="T10" fmla="*/ 0 w 388"/>
                <a:gd name="T11" fmla="*/ 399 h 490"/>
                <a:gd name="T12" fmla="*/ 310 w 388"/>
                <a:gd name="T13" fmla="*/ 220 h 490"/>
                <a:gd name="T14" fmla="*/ 143 w 388"/>
                <a:gd name="T15" fmla="*/ 123 h 490"/>
                <a:gd name="T16" fmla="*/ 143 w 388"/>
                <a:gd name="T17" fmla="*/ 259 h 490"/>
                <a:gd name="T18" fmla="*/ 65 w 388"/>
                <a:gd name="T19" fmla="*/ 305 h 490"/>
                <a:gd name="T20" fmla="*/ 65 w 388"/>
                <a:gd name="T21" fmla="*/ 21 h 490"/>
                <a:gd name="T22" fmla="*/ 75 w 388"/>
                <a:gd name="T23" fmla="*/ 4 h 490"/>
                <a:gd name="T24" fmla="*/ 94 w 388"/>
                <a:gd name="T25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490">
                  <a:moveTo>
                    <a:pt x="94" y="4"/>
                  </a:moveTo>
                  <a:cubicBezTo>
                    <a:pt x="349" y="152"/>
                    <a:pt x="349" y="152"/>
                    <a:pt x="349" y="152"/>
                  </a:cubicBezTo>
                  <a:cubicBezTo>
                    <a:pt x="369" y="163"/>
                    <a:pt x="388" y="187"/>
                    <a:pt x="388" y="220"/>
                  </a:cubicBezTo>
                  <a:cubicBezTo>
                    <a:pt x="388" y="252"/>
                    <a:pt x="369" y="276"/>
                    <a:pt x="349" y="288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310" y="220"/>
                    <a:pt x="310" y="220"/>
                    <a:pt x="310" y="220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65" y="305"/>
                    <a:pt x="65" y="305"/>
                    <a:pt x="65" y="305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4"/>
                    <a:pt x="69" y="8"/>
                    <a:pt x="75" y="4"/>
                  </a:cubicBezTo>
                  <a:cubicBezTo>
                    <a:pt x="80" y="1"/>
                    <a:pt x="88" y="0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</p:grp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F5A800FD-BEFC-9D47-BFE2-DAB3E4251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6110" y="4371950"/>
            <a:ext cx="4031779" cy="24967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Add Title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23" y="2445750"/>
            <a:ext cx="3673754" cy="252000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99694FC8-908D-0240-A819-4D86734C67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0767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actor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4278A4C1-C3F1-834F-8087-5B159FFE1F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017" y="1240998"/>
            <a:ext cx="1819992" cy="18199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endParaRPr lang="en-US" altLang="en-US" sz="2699" noProof="0">
              <a:latin typeface="+mn-lt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428750" y="1577975"/>
            <a:ext cx="811213" cy="1144588"/>
          </a:xfrm>
        </p:spPr>
        <p:txBody>
          <a:bodyPr anchor="ctr"/>
          <a:lstStyle>
            <a:lvl1pPr algn="ctr">
              <a:defRPr sz="11500"/>
            </a:lvl1pPr>
          </a:lstStyle>
          <a:p>
            <a:pPr lvl="0"/>
            <a:r>
              <a:rPr lang="en-US" noProof="0"/>
              <a:t>W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D923AF5-8397-D74E-A0F3-04649294F3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49628" y="3062327"/>
            <a:ext cx="1821182" cy="1818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endParaRPr lang="en-US" altLang="en-US" sz="2699" noProof="0">
              <a:latin typeface="+mn-lt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531113B-F8A9-B245-81BA-017FF7DBC6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4381" y="1239808"/>
            <a:ext cx="1819992" cy="1821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2699" noProof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90BEE96-67EA-7D4B-AC5E-88846876CB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88421" y="3061136"/>
            <a:ext cx="1823562" cy="18211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2699" noProof="0"/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48856" y="3406061"/>
            <a:ext cx="811213" cy="1144588"/>
          </a:xfrm>
        </p:spPr>
        <p:txBody>
          <a:bodyPr anchor="ctr"/>
          <a:lstStyle>
            <a:lvl1pPr algn="ctr">
              <a:defRPr sz="11500"/>
            </a:lvl1pPr>
          </a:lstStyle>
          <a:p>
            <a:pPr lvl="0"/>
            <a:r>
              <a:rPr lang="en-US" noProof="0"/>
              <a:t>X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078771" y="1578105"/>
            <a:ext cx="811213" cy="1144588"/>
          </a:xfrm>
        </p:spPr>
        <p:txBody>
          <a:bodyPr anchor="ctr"/>
          <a:lstStyle>
            <a:lvl1pPr algn="ctr">
              <a:defRPr sz="11500"/>
            </a:lvl1pPr>
          </a:lstStyle>
          <a:p>
            <a:pPr lvl="0"/>
            <a:r>
              <a:rPr lang="en-US" noProof="0"/>
              <a:t>Y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92500" y="3406061"/>
            <a:ext cx="811213" cy="1144588"/>
          </a:xfrm>
        </p:spPr>
        <p:txBody>
          <a:bodyPr anchor="ctr"/>
          <a:lstStyle>
            <a:lvl1pPr algn="ctr">
              <a:defRPr sz="11500"/>
            </a:lvl1pPr>
          </a:lstStyle>
          <a:p>
            <a:pPr lvl="0"/>
            <a:r>
              <a:rPr lang="en-US" noProof="0"/>
              <a:t>Z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852738" y="1349375"/>
            <a:ext cx="1627187" cy="3254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23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852738" y="1716356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weaknesses, facts, or list examples. Use one to two sentences.</a:t>
            </a:r>
          </a:p>
        </p:txBody>
      </p:sp>
      <p:sp>
        <p:nvSpPr>
          <p:cNvPr id="24" name="Textplatzhalt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6486609" y="1349375"/>
            <a:ext cx="1627187" cy="3254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25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6486609" y="1716356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threats, facts, or list examples. Use one to two sentences.</a:t>
            </a:r>
          </a:p>
        </p:txBody>
      </p:sp>
      <p:sp>
        <p:nvSpPr>
          <p:cNvPr id="26" name="Textplatzhalt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016689" y="3146863"/>
            <a:ext cx="1627187" cy="3254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27" name="Textplatzhalt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1016689" y="3513844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strengths, facts, or list examples. Use one to two sentences.</a:t>
            </a:r>
          </a:p>
        </p:txBody>
      </p:sp>
      <p:sp>
        <p:nvSpPr>
          <p:cNvPr id="28" name="Textplatzhalt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4653101" y="3146863"/>
            <a:ext cx="1627187" cy="3254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29" name="Textplatzhalt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4653101" y="3513844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opportunities, facts, or list examples. Use one to two sentences.</a:t>
            </a:r>
          </a:p>
        </p:txBody>
      </p:sp>
      <p:sp>
        <p:nvSpPr>
          <p:cNvPr id="30" name="Fußzeilenplatzhalter 14">
            <a:extLst>
              <a:ext uri="{FF2B5EF4-FFF2-40B4-BE49-F238E27FC236}">
                <a16:creationId xmlns:a16="http://schemas.microsoft.com/office/drawing/2014/main" id="{32C78A1F-B78D-1041-A1D4-43E7B3939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9598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actors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4278A4C1-C3F1-834F-8087-5B159FFE1F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017" y="1240998"/>
            <a:ext cx="1819992" cy="18199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endParaRPr lang="en-US" altLang="en-US" sz="2699" noProof="0">
              <a:latin typeface="+mn-lt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428750" y="1577975"/>
            <a:ext cx="811213" cy="1144588"/>
          </a:xfrm>
        </p:spPr>
        <p:txBody>
          <a:bodyPr anchor="ctr"/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W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D923AF5-8397-D74E-A0F3-04649294F3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49628" y="3062327"/>
            <a:ext cx="1821182" cy="1818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endParaRPr lang="en-US" altLang="en-US" sz="2699" noProof="0">
              <a:latin typeface="+mn-lt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531113B-F8A9-B245-81BA-017FF7DBC6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4381" y="1239808"/>
            <a:ext cx="1819992" cy="1821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2699" noProof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90BEE96-67EA-7D4B-AC5E-88846876CB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88421" y="3061136"/>
            <a:ext cx="1823562" cy="18211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2699" noProof="0"/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48856" y="3406061"/>
            <a:ext cx="811213" cy="1144588"/>
          </a:xfrm>
        </p:spPr>
        <p:txBody>
          <a:bodyPr anchor="ctr"/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X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078771" y="1578105"/>
            <a:ext cx="811213" cy="1144588"/>
          </a:xfrm>
        </p:spPr>
        <p:txBody>
          <a:bodyPr anchor="ctr"/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92500" y="3406061"/>
            <a:ext cx="811213" cy="1144588"/>
          </a:xfrm>
        </p:spPr>
        <p:txBody>
          <a:bodyPr anchor="ctr"/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Z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852738" y="1349375"/>
            <a:ext cx="1627187" cy="3254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23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852738" y="1716356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weaknesses, facts, or list examples. Use one to two sentences.</a:t>
            </a:r>
          </a:p>
        </p:txBody>
      </p:sp>
      <p:sp>
        <p:nvSpPr>
          <p:cNvPr id="24" name="Textplatzhalt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6486609" y="1349375"/>
            <a:ext cx="1627187" cy="3254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25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6486609" y="1716356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threats, facts, or list examples. Use one to two sentences.</a:t>
            </a:r>
          </a:p>
        </p:txBody>
      </p:sp>
      <p:sp>
        <p:nvSpPr>
          <p:cNvPr id="26" name="Textplatzhalt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016689" y="3146863"/>
            <a:ext cx="1627187" cy="3254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27" name="Textplatzhalt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1016689" y="3513844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strengths, facts, or list examples. Use one to two sentences.</a:t>
            </a:r>
          </a:p>
        </p:txBody>
      </p:sp>
      <p:sp>
        <p:nvSpPr>
          <p:cNvPr id="28" name="Textplatzhalt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4653101" y="3146863"/>
            <a:ext cx="1627187" cy="3254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29" name="Textplatzhalt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4653101" y="3513844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opportunities, facts, or list examples. Use one to two sentences.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30" name="Fußzeilenplatzhalter 14">
            <a:extLst>
              <a:ext uri="{FF2B5EF4-FFF2-40B4-BE49-F238E27FC236}">
                <a16:creationId xmlns:a16="http://schemas.microsoft.com/office/drawing/2014/main" id="{8F3F3F38-DCB6-9A4A-99EC-14F3789F0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375018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actors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D8CFC2F-7D15-684E-9B7F-9CB85A303557}"/>
              </a:ext>
            </a:extLst>
          </p:cNvPr>
          <p:cNvSpPr/>
          <p:nvPr userDrawn="1"/>
        </p:nvSpPr>
        <p:spPr>
          <a:xfrm>
            <a:off x="2290167" y="1339"/>
            <a:ext cx="2285405" cy="5142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99" noProof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67DA50A-75B7-8C41-AD4D-ABE390CE1555}"/>
              </a:ext>
            </a:extLst>
          </p:cNvPr>
          <p:cNvSpPr/>
          <p:nvPr userDrawn="1"/>
        </p:nvSpPr>
        <p:spPr>
          <a:xfrm>
            <a:off x="4570810" y="670"/>
            <a:ext cx="2285405" cy="51428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99" noProof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D6BC38-AD6E-674D-A43E-96E0A9651F54}"/>
              </a:ext>
            </a:extLst>
          </p:cNvPr>
          <p:cNvSpPr/>
          <p:nvPr userDrawn="1"/>
        </p:nvSpPr>
        <p:spPr>
          <a:xfrm>
            <a:off x="6857405" y="670"/>
            <a:ext cx="2285405" cy="514283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99" noProof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3" hasCustomPrompt="1"/>
          </p:nvPr>
        </p:nvSpPr>
        <p:spPr>
          <a:xfrm>
            <a:off x="323850" y="2229485"/>
            <a:ext cx="1711325" cy="12684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lang="en-US" sz="1600" b="0" smtClean="0"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strengths or list examples. Use one to two sentences.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23850" y="1828483"/>
            <a:ext cx="1711325" cy="3508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Strengths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25" hasCustomPrompt="1"/>
          </p:nvPr>
        </p:nvSpPr>
        <p:spPr>
          <a:xfrm>
            <a:off x="2583387" y="2229485"/>
            <a:ext cx="1711325" cy="12684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lang="en-US" sz="1600" b="0" smtClean="0"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weaknesses or list examples. Use one to two sentences.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83387" y="1828483"/>
            <a:ext cx="1711325" cy="3508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Weaknesses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868792" y="2229485"/>
            <a:ext cx="1711325" cy="12684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lang="en-US" sz="1600" b="0" smtClean="0"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opportunities or list examples. Use one to two sentences.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4868792" y="1828483"/>
            <a:ext cx="1711325" cy="3508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Opportunities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29" hasCustomPrompt="1"/>
          </p:nvPr>
        </p:nvSpPr>
        <p:spPr>
          <a:xfrm>
            <a:off x="7107195" y="2229485"/>
            <a:ext cx="1711325" cy="12684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lang="en-US" sz="1600" b="0" smtClean="0"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threats or list examples. Use one to two sentences.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7107195" y="1828483"/>
            <a:ext cx="1711325" cy="3508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Threats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16" name="Fußzeilenplatzhalter 14">
            <a:extLst>
              <a:ext uri="{FF2B5EF4-FFF2-40B4-BE49-F238E27FC236}">
                <a16:creationId xmlns:a16="http://schemas.microsoft.com/office/drawing/2014/main" id="{880944AB-DC3A-6C4C-BA63-51D2DA42E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728259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actors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14988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96666" y="811974"/>
            <a:ext cx="2719388" cy="360363"/>
          </a:xfrm>
        </p:spPr>
        <p:txBody>
          <a:bodyPr anchor="ctr"/>
          <a:lstStyle>
            <a:lvl1pPr>
              <a:defRPr sz="1600"/>
            </a:lvl1pPr>
            <a:lvl5pPr>
              <a:defRPr sz="1600"/>
            </a:lvl5pPr>
          </a:lstStyle>
          <a:p>
            <a:pPr lvl="0"/>
            <a:r>
              <a:rPr lang="de-DE"/>
              <a:t>Bullet Point Content 1</a:t>
            </a:r>
            <a:endParaRPr lang="en-US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896666" y="4074304"/>
            <a:ext cx="2719388" cy="360363"/>
          </a:xfrm>
        </p:spPr>
        <p:txBody>
          <a:bodyPr anchor="ctr"/>
          <a:lstStyle>
            <a:lvl1pPr>
              <a:defRPr sz="1600"/>
            </a:lvl1pPr>
            <a:lvl5pPr>
              <a:defRPr sz="1600"/>
            </a:lvl5pPr>
          </a:lstStyle>
          <a:p>
            <a:pPr lvl="0"/>
            <a:r>
              <a:rPr lang="de-DE"/>
              <a:t>Bullet Point Content 4</a:t>
            </a:r>
            <a:endParaRPr lang="en-US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896666" y="2986860"/>
            <a:ext cx="2719388" cy="360363"/>
          </a:xfrm>
        </p:spPr>
        <p:txBody>
          <a:bodyPr anchor="ctr"/>
          <a:lstStyle>
            <a:lvl1pPr>
              <a:defRPr sz="1600"/>
            </a:lvl1pPr>
            <a:lvl5pPr>
              <a:defRPr sz="1600"/>
            </a:lvl5pPr>
          </a:lstStyle>
          <a:p>
            <a:pPr lvl="0"/>
            <a:r>
              <a:rPr lang="de-DE"/>
              <a:t>Bullet Point Content 3</a:t>
            </a:r>
            <a:endParaRPr lang="en-US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896666" y="1899417"/>
            <a:ext cx="2719388" cy="360363"/>
          </a:xfrm>
        </p:spPr>
        <p:txBody>
          <a:bodyPr anchor="ctr"/>
          <a:lstStyle>
            <a:lvl1pPr>
              <a:defRPr sz="1600"/>
            </a:lvl1pPr>
            <a:lvl5pPr>
              <a:defRPr sz="1600"/>
            </a:lvl5pPr>
          </a:lstStyle>
          <a:p>
            <a:pPr lvl="0"/>
            <a:r>
              <a:rPr lang="de-DE"/>
              <a:t>Bullet Point Content 2</a:t>
            </a:r>
            <a:endParaRPr lang="en-US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19E9FCBB-27F0-C14B-9EEC-47EEFCF85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687445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actors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14988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96666" y="811974"/>
            <a:ext cx="2719388" cy="360363"/>
          </a:xfrm>
        </p:spPr>
        <p:txBody>
          <a:bodyPr anchor="ctr"/>
          <a:lstStyle>
            <a:lvl1pPr>
              <a:defRPr sz="1600">
                <a:solidFill>
                  <a:srgbClr val="3FCC88"/>
                </a:solidFill>
              </a:defRPr>
            </a:lvl1pPr>
            <a:lvl5pPr>
              <a:defRPr sz="1600"/>
            </a:lvl5pPr>
          </a:lstStyle>
          <a:p>
            <a:pPr lvl="0"/>
            <a:r>
              <a:rPr lang="de-DE"/>
              <a:t>Bullet Point Content 1</a:t>
            </a:r>
            <a:endParaRPr lang="en-US"/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896666" y="4074304"/>
            <a:ext cx="2719388" cy="360363"/>
          </a:xfrm>
        </p:spPr>
        <p:txBody>
          <a:bodyPr anchor="ctr"/>
          <a:lstStyle>
            <a:lvl1pPr>
              <a:defRPr sz="1600">
                <a:solidFill>
                  <a:srgbClr val="3FCC88"/>
                </a:solidFill>
              </a:defRPr>
            </a:lvl1pPr>
            <a:lvl5pPr>
              <a:defRPr sz="1600"/>
            </a:lvl5pPr>
          </a:lstStyle>
          <a:p>
            <a:pPr lvl="0"/>
            <a:r>
              <a:rPr lang="de-DE"/>
              <a:t>Bullet Point Content 4</a:t>
            </a:r>
            <a:endParaRPr lang="en-US"/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896666" y="2986860"/>
            <a:ext cx="2719388" cy="360363"/>
          </a:xfrm>
        </p:spPr>
        <p:txBody>
          <a:bodyPr anchor="ctr"/>
          <a:lstStyle>
            <a:lvl1pPr>
              <a:defRPr sz="1600">
                <a:solidFill>
                  <a:srgbClr val="3FCC88"/>
                </a:solidFill>
              </a:defRPr>
            </a:lvl1pPr>
            <a:lvl5pPr>
              <a:defRPr sz="1600"/>
            </a:lvl5pPr>
          </a:lstStyle>
          <a:p>
            <a:pPr lvl="0"/>
            <a:r>
              <a:rPr lang="de-DE"/>
              <a:t>Bullet Point Content 3</a:t>
            </a:r>
            <a:endParaRPr lang="en-US"/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896666" y="1899417"/>
            <a:ext cx="2719388" cy="360363"/>
          </a:xfrm>
        </p:spPr>
        <p:txBody>
          <a:bodyPr anchor="ctr"/>
          <a:lstStyle>
            <a:lvl1pPr>
              <a:defRPr sz="1600">
                <a:solidFill>
                  <a:srgbClr val="3FCC88"/>
                </a:solidFill>
              </a:defRPr>
            </a:lvl1pPr>
            <a:lvl5pPr>
              <a:defRPr sz="1600"/>
            </a:lvl5pPr>
          </a:lstStyle>
          <a:p>
            <a:pPr lvl="0"/>
            <a:r>
              <a:rPr lang="de-DE"/>
              <a:t>Bullet Point Content 2</a:t>
            </a:r>
            <a:endParaRPr lang="en-US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06D7B232-3364-694C-9ADD-B9FD16F4F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84376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actors 01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yourself a merry little title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1E730424-EA26-554E-8FB6-53A4ED6B3B69}"/>
              </a:ext>
            </a:extLst>
          </p:cNvPr>
          <p:cNvSpPr/>
          <p:nvPr userDrawn="1"/>
        </p:nvSpPr>
        <p:spPr bwMode="gray">
          <a:xfrm>
            <a:off x="1970616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2311BB7C-E538-E941-BBB5-D26074CB64B7}"/>
              </a:ext>
            </a:extLst>
          </p:cNvPr>
          <p:cNvSpPr/>
          <p:nvPr userDrawn="1"/>
        </p:nvSpPr>
        <p:spPr bwMode="gray">
          <a:xfrm>
            <a:off x="185771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3" name="Rectangle 33" hidden="1">
            <a:extLst>
              <a:ext uri="{FF2B5EF4-FFF2-40B4-BE49-F238E27FC236}">
                <a16:creationId xmlns:a16="http://schemas.microsoft.com/office/drawing/2014/main" id="{BD35B054-B8CF-D046-B983-5A9FCF288941}"/>
              </a:ext>
            </a:extLst>
          </p:cNvPr>
          <p:cNvSpPr/>
          <p:nvPr userDrawn="1"/>
        </p:nvSpPr>
        <p:spPr bwMode="gray">
          <a:xfrm>
            <a:off x="5540308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4" name="Rectangle 33" hidden="1">
            <a:extLst>
              <a:ext uri="{FF2B5EF4-FFF2-40B4-BE49-F238E27FC236}">
                <a16:creationId xmlns:a16="http://schemas.microsoft.com/office/drawing/2014/main" id="{450909E7-124C-DF49-A087-80364497772D}"/>
              </a:ext>
            </a:extLst>
          </p:cNvPr>
          <p:cNvSpPr/>
          <p:nvPr userDrawn="1"/>
        </p:nvSpPr>
        <p:spPr bwMode="gray">
          <a:xfrm>
            <a:off x="3755462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rgbClr val="FFC700"/>
              </a:solidFill>
            </a:endParaRPr>
          </a:p>
        </p:txBody>
      </p:sp>
      <p:sp>
        <p:nvSpPr>
          <p:cNvPr id="25" name="Rectangle 33" hidden="1">
            <a:extLst>
              <a:ext uri="{FF2B5EF4-FFF2-40B4-BE49-F238E27FC236}">
                <a16:creationId xmlns:a16="http://schemas.microsoft.com/office/drawing/2014/main" id="{86D2E95F-C7F2-E445-81F1-65E3BFE9A088}"/>
              </a:ext>
            </a:extLst>
          </p:cNvPr>
          <p:cNvSpPr/>
          <p:nvPr userDrawn="1"/>
        </p:nvSpPr>
        <p:spPr bwMode="gray">
          <a:xfrm>
            <a:off x="7325153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9393D789-A786-EF43-8B2E-87FED7D9EF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7212A378-0DAE-B44F-B9F4-AA96E2BBD4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9200" y="2223549"/>
            <a:ext cx="1512168" cy="2076393"/>
          </a:xfrm>
        </p:spPr>
        <p:txBody>
          <a:bodyPr anchor="b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 you can write a very short statement.</a:t>
            </a:r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9200" y="1122102"/>
            <a:ext cx="1512168" cy="432321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13" name="Textplatzhalter 2" hidden="1">
            <a:extLst>
              <a:ext uri="{FF2B5EF4-FFF2-40B4-BE49-F238E27FC236}">
                <a16:creationId xmlns:a16="http://schemas.microsoft.com/office/drawing/2014/main" id="{7212A378-0DAE-B44F-B9F4-AA96E2BBD4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4046" y="2223549"/>
            <a:ext cx="1512168" cy="2076393"/>
          </a:xfrm>
        </p:spPr>
        <p:txBody>
          <a:bodyPr anchor="b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 you can write a very short statement.</a:t>
            </a:r>
          </a:p>
        </p:txBody>
      </p:sp>
      <p:sp>
        <p:nvSpPr>
          <p:cNvPr id="14" name="Textplatzhalter 2" hidden="1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4046" y="1122102"/>
            <a:ext cx="1512168" cy="432321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15" name="Textplatzhalter 2" hidden="1">
            <a:extLst>
              <a:ext uri="{FF2B5EF4-FFF2-40B4-BE49-F238E27FC236}">
                <a16:creationId xmlns:a16="http://schemas.microsoft.com/office/drawing/2014/main" id="{7212A378-0DAE-B44F-B9F4-AA96E2BBD4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8892" y="2223549"/>
            <a:ext cx="1512168" cy="2076393"/>
          </a:xfrm>
        </p:spPr>
        <p:txBody>
          <a:bodyPr anchor="b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 you can write a very short statement.</a:t>
            </a:r>
          </a:p>
        </p:txBody>
      </p:sp>
      <p:sp>
        <p:nvSpPr>
          <p:cNvPr id="16" name="Textplatzhalter 2" hidden="1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8892" y="1122102"/>
            <a:ext cx="1512168" cy="432321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17" name="Textplatzhalter 2" hidden="1">
            <a:extLst>
              <a:ext uri="{FF2B5EF4-FFF2-40B4-BE49-F238E27FC236}">
                <a16:creationId xmlns:a16="http://schemas.microsoft.com/office/drawing/2014/main" id="{7212A378-0DAE-B44F-B9F4-AA96E2BBD4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737" y="2223549"/>
            <a:ext cx="1512168" cy="2076393"/>
          </a:xfrm>
        </p:spPr>
        <p:txBody>
          <a:bodyPr anchor="b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 you can write a very short statement.</a:t>
            </a:r>
          </a:p>
        </p:txBody>
      </p:sp>
      <p:sp>
        <p:nvSpPr>
          <p:cNvPr id="19" name="Textplatzhalter 2" hidden="1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3737" y="1122102"/>
            <a:ext cx="1512168" cy="432321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Your title 05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5152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0" name="Fußzeilenplatzhalter 14">
            <a:extLst>
              <a:ext uri="{FF2B5EF4-FFF2-40B4-BE49-F238E27FC236}">
                <a16:creationId xmlns:a16="http://schemas.microsoft.com/office/drawing/2014/main" id="{C03534F9-55CF-B64A-8A27-FF2C378E1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66192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actors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yourself a merry little title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1E730424-EA26-554E-8FB6-53A4ED6B3B69}"/>
              </a:ext>
            </a:extLst>
          </p:cNvPr>
          <p:cNvSpPr/>
          <p:nvPr userDrawn="1"/>
        </p:nvSpPr>
        <p:spPr bwMode="gray">
          <a:xfrm>
            <a:off x="1970616" y="947836"/>
            <a:ext cx="1649336" cy="3528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2311BB7C-E538-E941-BBB5-D26074CB64B7}"/>
              </a:ext>
            </a:extLst>
          </p:cNvPr>
          <p:cNvSpPr/>
          <p:nvPr userDrawn="1"/>
        </p:nvSpPr>
        <p:spPr bwMode="gray">
          <a:xfrm>
            <a:off x="185771" y="947836"/>
            <a:ext cx="1649336" cy="3528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chemeClr val="bg1"/>
              </a:solidFill>
            </a:endParaRPr>
          </a:p>
        </p:txBody>
      </p:sp>
      <p:sp>
        <p:nvSpPr>
          <p:cNvPr id="23" name="Rectangle 33">
            <a:extLst>
              <a:ext uri="{FF2B5EF4-FFF2-40B4-BE49-F238E27FC236}">
                <a16:creationId xmlns:a16="http://schemas.microsoft.com/office/drawing/2014/main" id="{BD35B054-B8CF-D046-B983-5A9FCF288941}"/>
              </a:ext>
            </a:extLst>
          </p:cNvPr>
          <p:cNvSpPr/>
          <p:nvPr userDrawn="1"/>
        </p:nvSpPr>
        <p:spPr bwMode="gray">
          <a:xfrm>
            <a:off x="5540308" y="947836"/>
            <a:ext cx="1649336" cy="3528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450909E7-124C-DF49-A087-80364497772D}"/>
              </a:ext>
            </a:extLst>
          </p:cNvPr>
          <p:cNvSpPr/>
          <p:nvPr userDrawn="1"/>
        </p:nvSpPr>
        <p:spPr bwMode="gray">
          <a:xfrm>
            <a:off x="3755462" y="947836"/>
            <a:ext cx="1649336" cy="3528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rgbClr val="FFC700"/>
              </a:solidFill>
            </a:endParaRPr>
          </a:p>
        </p:txBody>
      </p:sp>
      <p:sp>
        <p:nvSpPr>
          <p:cNvPr id="25" name="Rectangle 33">
            <a:extLst>
              <a:ext uri="{FF2B5EF4-FFF2-40B4-BE49-F238E27FC236}">
                <a16:creationId xmlns:a16="http://schemas.microsoft.com/office/drawing/2014/main" id="{86D2E95F-C7F2-E445-81F1-65E3BFE9A088}"/>
              </a:ext>
            </a:extLst>
          </p:cNvPr>
          <p:cNvSpPr/>
          <p:nvPr userDrawn="1"/>
        </p:nvSpPr>
        <p:spPr bwMode="gray">
          <a:xfrm>
            <a:off x="7325153" y="947836"/>
            <a:ext cx="1649336" cy="3528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9393D789-A786-EF43-8B2E-87FED7D9EF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920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4046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8892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3737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05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5152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393017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03848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823326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608172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30" name="Fußzeilenplatzhalter 14">
            <a:extLst>
              <a:ext uri="{FF2B5EF4-FFF2-40B4-BE49-F238E27FC236}">
                <a16:creationId xmlns:a16="http://schemas.microsoft.com/office/drawing/2014/main" id="{719693D3-85B4-8143-9240-67F3C0512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06242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actors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1E730424-EA26-554E-8FB6-53A4ED6B3B69}"/>
              </a:ext>
            </a:extLst>
          </p:cNvPr>
          <p:cNvSpPr/>
          <p:nvPr userDrawn="1"/>
        </p:nvSpPr>
        <p:spPr bwMode="gray">
          <a:xfrm>
            <a:off x="1970616" y="947836"/>
            <a:ext cx="1649336" cy="352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2311BB7C-E538-E941-BBB5-D26074CB64B7}"/>
              </a:ext>
            </a:extLst>
          </p:cNvPr>
          <p:cNvSpPr/>
          <p:nvPr userDrawn="1"/>
        </p:nvSpPr>
        <p:spPr bwMode="gray">
          <a:xfrm>
            <a:off x="185771" y="947836"/>
            <a:ext cx="1649336" cy="352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3" name="Rectangle 33">
            <a:extLst>
              <a:ext uri="{FF2B5EF4-FFF2-40B4-BE49-F238E27FC236}">
                <a16:creationId xmlns:a16="http://schemas.microsoft.com/office/drawing/2014/main" id="{BD35B054-B8CF-D046-B983-5A9FCF288941}"/>
              </a:ext>
            </a:extLst>
          </p:cNvPr>
          <p:cNvSpPr/>
          <p:nvPr userDrawn="1"/>
        </p:nvSpPr>
        <p:spPr bwMode="gray">
          <a:xfrm>
            <a:off x="5540308" y="947836"/>
            <a:ext cx="1649336" cy="352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450909E7-124C-DF49-A087-80364497772D}"/>
              </a:ext>
            </a:extLst>
          </p:cNvPr>
          <p:cNvSpPr/>
          <p:nvPr userDrawn="1"/>
        </p:nvSpPr>
        <p:spPr bwMode="gray">
          <a:xfrm>
            <a:off x="3755462" y="947836"/>
            <a:ext cx="1649336" cy="352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rgbClr val="FFC700"/>
              </a:solidFill>
            </a:endParaRPr>
          </a:p>
        </p:txBody>
      </p:sp>
      <p:sp>
        <p:nvSpPr>
          <p:cNvPr id="25" name="Rectangle 33">
            <a:extLst>
              <a:ext uri="{FF2B5EF4-FFF2-40B4-BE49-F238E27FC236}">
                <a16:creationId xmlns:a16="http://schemas.microsoft.com/office/drawing/2014/main" id="{86D2E95F-C7F2-E445-81F1-65E3BFE9A088}"/>
              </a:ext>
            </a:extLst>
          </p:cNvPr>
          <p:cNvSpPr/>
          <p:nvPr userDrawn="1"/>
        </p:nvSpPr>
        <p:spPr bwMode="gray">
          <a:xfrm>
            <a:off x="7325153" y="947836"/>
            <a:ext cx="1649336" cy="352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9393D789-A786-EF43-8B2E-87FED7D9EF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920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4046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8892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3737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05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5152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393017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03848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823326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608172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30" name="Fußzeilenplatzhalter 14">
            <a:extLst>
              <a:ext uri="{FF2B5EF4-FFF2-40B4-BE49-F238E27FC236}">
                <a16:creationId xmlns:a16="http://schemas.microsoft.com/office/drawing/2014/main" id="{93DF28C2-D2FF-9C42-BF2A-7011FE738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927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actors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1E730424-EA26-554E-8FB6-53A4ED6B3B69}"/>
              </a:ext>
            </a:extLst>
          </p:cNvPr>
          <p:cNvSpPr/>
          <p:nvPr userDrawn="1"/>
        </p:nvSpPr>
        <p:spPr bwMode="gray">
          <a:xfrm>
            <a:off x="1970616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2311BB7C-E538-E941-BBB5-D26074CB64B7}"/>
              </a:ext>
            </a:extLst>
          </p:cNvPr>
          <p:cNvSpPr/>
          <p:nvPr userDrawn="1"/>
        </p:nvSpPr>
        <p:spPr bwMode="gray">
          <a:xfrm>
            <a:off x="185771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3" name="Rectangle 33">
            <a:extLst>
              <a:ext uri="{FF2B5EF4-FFF2-40B4-BE49-F238E27FC236}">
                <a16:creationId xmlns:a16="http://schemas.microsoft.com/office/drawing/2014/main" id="{BD35B054-B8CF-D046-B983-5A9FCF288941}"/>
              </a:ext>
            </a:extLst>
          </p:cNvPr>
          <p:cNvSpPr/>
          <p:nvPr userDrawn="1"/>
        </p:nvSpPr>
        <p:spPr bwMode="gray">
          <a:xfrm>
            <a:off x="5540308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450909E7-124C-DF49-A087-80364497772D}"/>
              </a:ext>
            </a:extLst>
          </p:cNvPr>
          <p:cNvSpPr/>
          <p:nvPr userDrawn="1"/>
        </p:nvSpPr>
        <p:spPr bwMode="gray">
          <a:xfrm>
            <a:off x="3755462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rgbClr val="FFC700"/>
              </a:solidFill>
            </a:endParaRPr>
          </a:p>
        </p:txBody>
      </p:sp>
      <p:sp>
        <p:nvSpPr>
          <p:cNvPr id="25" name="Rectangle 33">
            <a:extLst>
              <a:ext uri="{FF2B5EF4-FFF2-40B4-BE49-F238E27FC236}">
                <a16:creationId xmlns:a16="http://schemas.microsoft.com/office/drawing/2014/main" id="{86D2E95F-C7F2-E445-81F1-65E3BFE9A088}"/>
              </a:ext>
            </a:extLst>
          </p:cNvPr>
          <p:cNvSpPr/>
          <p:nvPr userDrawn="1"/>
        </p:nvSpPr>
        <p:spPr bwMode="gray">
          <a:xfrm>
            <a:off x="7325153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9393D789-A786-EF43-8B2E-87FED7D9EF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920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4046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8892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3737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05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5152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393017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03848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823326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608172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30" name="Fußzeilenplatzhalter 14">
            <a:extLst>
              <a:ext uri="{FF2B5EF4-FFF2-40B4-BE49-F238E27FC236}">
                <a16:creationId xmlns:a16="http://schemas.microsoft.com/office/drawing/2014/main" id="{7738B525-0944-6546-9E21-9493CC782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8528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Factors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gray">
          <a:xfrm>
            <a:off x="323850" y="339500"/>
            <a:ext cx="747720" cy="747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000" noProof="0"/>
          </a:p>
        </p:txBody>
      </p:sp>
      <p:sp>
        <p:nvSpPr>
          <p:cNvPr id="5" name="Rechteck 4"/>
          <p:cNvSpPr/>
          <p:nvPr userDrawn="1"/>
        </p:nvSpPr>
        <p:spPr bwMode="gray">
          <a:xfrm>
            <a:off x="2473279" y="827088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gray">
          <a:xfrm>
            <a:off x="4648311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6823343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2473279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4648311" y="827101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chemeClr val="accent1"/>
                </a:solidFill>
              </a:rPr>
              <a:t>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6823343" y="827101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473279" y="827088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01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473325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48311" y="827101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02</a:t>
            </a:r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23343" y="827101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03</a:t>
            </a:r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473279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04</a:t>
            </a:r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48311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05</a:t>
            </a:r>
          </a:p>
        </p:txBody>
      </p:sp>
      <p:sp>
        <p:nvSpPr>
          <p:cNvPr id="19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823343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06</a:t>
            </a:r>
          </a:p>
        </p:txBody>
      </p:sp>
      <p:sp>
        <p:nvSpPr>
          <p:cNvPr id="20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58" y="659938"/>
            <a:ext cx="1916752" cy="35289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Objectives</a:t>
            </a:r>
          </a:p>
        </p:txBody>
      </p:sp>
      <p:sp>
        <p:nvSpPr>
          <p:cNvPr id="21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648311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823343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648311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4" name="Textplatzhalt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823343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5" name="Textplatzhalt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73279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6" name="Fußzeilenplatzhalter 14">
            <a:extLst>
              <a:ext uri="{FF2B5EF4-FFF2-40B4-BE49-F238E27FC236}">
                <a16:creationId xmlns:a16="http://schemas.microsoft.com/office/drawing/2014/main" id="{497687A2-DD08-B74C-8EC0-550CA66C1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56071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35AA555-F62B-4447-8A37-A24DB3AADD6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7956376" y="229502"/>
            <a:ext cx="918668" cy="254016"/>
            <a:chOff x="11344274" y="872716"/>
            <a:chExt cx="12546261" cy="3469097"/>
          </a:xfrm>
          <a:solidFill>
            <a:schemeClr val="tx1"/>
          </a:solidFill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8BB0A86B-7336-6B4B-9B1E-BCA0C83B5D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5286700" y="1447905"/>
              <a:ext cx="1626700" cy="2129989"/>
            </a:xfrm>
            <a:custGeom>
              <a:avLst/>
              <a:gdLst/>
              <a:ahLst/>
              <a:cxnLst/>
              <a:rect l="l" t="t" r="r" b="b"/>
              <a:pathLst>
                <a:path w="1626700" h="2129989">
                  <a:moveTo>
                    <a:pt x="416412" y="359491"/>
                  </a:moveTo>
                  <a:cubicBezTo>
                    <a:pt x="416412" y="359491"/>
                    <a:pt x="416412" y="359491"/>
                    <a:pt x="416412" y="1767500"/>
                  </a:cubicBezTo>
                  <a:cubicBezTo>
                    <a:pt x="416412" y="1767500"/>
                    <a:pt x="416412" y="1767500"/>
                    <a:pt x="487221" y="1767500"/>
                  </a:cubicBezTo>
                  <a:cubicBezTo>
                    <a:pt x="997046" y="1767500"/>
                    <a:pt x="1195311" y="1484483"/>
                    <a:pt x="1195311" y="1067033"/>
                  </a:cubicBezTo>
                  <a:cubicBezTo>
                    <a:pt x="1195311" y="600055"/>
                    <a:pt x="961641" y="359491"/>
                    <a:pt x="487221" y="359491"/>
                  </a:cubicBezTo>
                  <a:cubicBezTo>
                    <a:pt x="487221" y="359491"/>
                    <a:pt x="487221" y="359491"/>
                    <a:pt x="416412" y="35949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594100" y="0"/>
                  </a:cubicBezTo>
                  <a:cubicBezTo>
                    <a:pt x="1216490" y="0"/>
                    <a:pt x="1626700" y="459964"/>
                    <a:pt x="1626700" y="1068533"/>
                  </a:cubicBezTo>
                  <a:cubicBezTo>
                    <a:pt x="1626700" y="1670025"/>
                    <a:pt x="1202344" y="2129989"/>
                    <a:pt x="594100" y="2129989"/>
                  </a:cubicBezTo>
                  <a:cubicBezTo>
                    <a:pt x="594100" y="2129989"/>
                    <a:pt x="594100" y="2129989"/>
                    <a:pt x="0" y="2129989"/>
                  </a:cubicBezTo>
                  <a:cubicBezTo>
                    <a:pt x="0" y="2129956"/>
                    <a:pt x="0" y="212155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DDBF2DA-9E31-3043-8A21-44A21B4ED1F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7177028" y="1447905"/>
              <a:ext cx="1102441" cy="2129989"/>
            </a:xfrm>
            <a:custGeom>
              <a:avLst/>
              <a:gdLst>
                <a:gd name="T0" fmla="*/ 368 w 368"/>
                <a:gd name="T1" fmla="*/ 120 h 711"/>
                <a:gd name="T2" fmla="*/ 368 w 368"/>
                <a:gd name="T3" fmla="*/ 0 h 711"/>
                <a:gd name="T4" fmla="*/ 0 w 368"/>
                <a:gd name="T5" fmla="*/ 0 h 711"/>
                <a:gd name="T6" fmla="*/ 0 w 368"/>
                <a:gd name="T7" fmla="*/ 711 h 711"/>
                <a:gd name="T8" fmla="*/ 368 w 368"/>
                <a:gd name="T9" fmla="*/ 711 h 711"/>
                <a:gd name="T10" fmla="*/ 368 w 368"/>
                <a:gd name="T11" fmla="*/ 590 h 711"/>
                <a:gd name="T12" fmla="*/ 139 w 368"/>
                <a:gd name="T13" fmla="*/ 590 h 711"/>
                <a:gd name="T14" fmla="*/ 139 w 368"/>
                <a:gd name="T15" fmla="*/ 399 h 711"/>
                <a:gd name="T16" fmla="*/ 359 w 368"/>
                <a:gd name="T17" fmla="*/ 399 h 711"/>
                <a:gd name="T18" fmla="*/ 359 w 368"/>
                <a:gd name="T19" fmla="*/ 276 h 711"/>
                <a:gd name="T20" fmla="*/ 139 w 368"/>
                <a:gd name="T21" fmla="*/ 276 h 711"/>
                <a:gd name="T22" fmla="*/ 139 w 368"/>
                <a:gd name="T23" fmla="*/ 120 h 711"/>
                <a:gd name="T24" fmla="*/ 368 w 368"/>
                <a:gd name="T25" fmla="*/ 120 h 711"/>
                <a:gd name="T26" fmla="*/ 368 w 368"/>
                <a:gd name="T27" fmla="*/ 12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711">
                  <a:moveTo>
                    <a:pt x="368" y="120"/>
                  </a:moveTo>
                  <a:lnTo>
                    <a:pt x="368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368" y="711"/>
                  </a:lnTo>
                  <a:lnTo>
                    <a:pt x="368" y="590"/>
                  </a:lnTo>
                  <a:lnTo>
                    <a:pt x="139" y="590"/>
                  </a:lnTo>
                  <a:lnTo>
                    <a:pt x="139" y="399"/>
                  </a:lnTo>
                  <a:lnTo>
                    <a:pt x="359" y="399"/>
                  </a:lnTo>
                  <a:lnTo>
                    <a:pt x="359" y="276"/>
                  </a:lnTo>
                  <a:lnTo>
                    <a:pt x="139" y="276"/>
                  </a:lnTo>
                  <a:lnTo>
                    <a:pt x="139" y="120"/>
                  </a:lnTo>
                  <a:lnTo>
                    <a:pt x="368" y="120"/>
                  </a:lnTo>
                  <a:lnTo>
                    <a:pt x="368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77815023-1446-AF48-95B4-44204019F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1925313" y="1390984"/>
              <a:ext cx="1965222" cy="2186908"/>
            </a:xfrm>
            <a:custGeom>
              <a:avLst/>
              <a:gdLst/>
              <a:ahLst/>
              <a:cxnLst/>
              <a:rect l="l" t="t" r="r" b="b"/>
              <a:pathLst>
                <a:path w="1965222" h="2186908">
                  <a:moveTo>
                    <a:pt x="988602" y="629111"/>
                  </a:moveTo>
                  <a:lnTo>
                    <a:pt x="733962" y="1402018"/>
                  </a:lnTo>
                  <a:lnTo>
                    <a:pt x="1237250" y="1402018"/>
                  </a:lnTo>
                  <a:lnTo>
                    <a:pt x="997590" y="629111"/>
                  </a:lnTo>
                  <a:close/>
                  <a:moveTo>
                    <a:pt x="996748" y="0"/>
                  </a:moveTo>
                  <a:cubicBezTo>
                    <a:pt x="1074510" y="0"/>
                    <a:pt x="1159338" y="49542"/>
                    <a:pt x="1187616" y="134470"/>
                  </a:cubicBezTo>
                  <a:cubicBezTo>
                    <a:pt x="1965222" y="2186908"/>
                    <a:pt x="1965222" y="2186908"/>
                    <a:pt x="1965222" y="2186908"/>
                  </a:cubicBezTo>
                  <a:cubicBezTo>
                    <a:pt x="1519866" y="2186908"/>
                    <a:pt x="1519866" y="2186908"/>
                    <a:pt x="1519866" y="2186908"/>
                  </a:cubicBezTo>
                  <a:cubicBezTo>
                    <a:pt x="1357274" y="1741034"/>
                    <a:pt x="1357274" y="1741034"/>
                    <a:pt x="1357274" y="1741034"/>
                  </a:cubicBezTo>
                  <a:cubicBezTo>
                    <a:pt x="615016" y="1741034"/>
                    <a:pt x="615016" y="1741034"/>
                    <a:pt x="615016" y="1741034"/>
                  </a:cubicBezTo>
                  <a:cubicBezTo>
                    <a:pt x="438286" y="2186908"/>
                    <a:pt x="438286" y="2186908"/>
                    <a:pt x="438286" y="2186908"/>
                  </a:cubicBezTo>
                  <a:cubicBezTo>
                    <a:pt x="0" y="2186908"/>
                    <a:pt x="0" y="2186908"/>
                    <a:pt x="0" y="2186908"/>
                  </a:cubicBezTo>
                  <a:cubicBezTo>
                    <a:pt x="798812" y="134470"/>
                    <a:pt x="798812" y="134470"/>
                    <a:pt x="798812" y="134470"/>
                  </a:cubicBezTo>
                  <a:cubicBezTo>
                    <a:pt x="834158" y="49542"/>
                    <a:pt x="911920" y="0"/>
                    <a:pt x="996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7BA3987E-6756-5243-AE27-5CE0D5D27CB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8641956" y="1447905"/>
              <a:ext cx="1641679" cy="2129989"/>
            </a:xfrm>
            <a:custGeom>
              <a:avLst/>
              <a:gdLst>
                <a:gd name="T0" fmla="*/ 141 w 548"/>
                <a:gd name="T1" fmla="*/ 300 h 711"/>
                <a:gd name="T2" fmla="*/ 139 w 548"/>
                <a:gd name="T3" fmla="*/ 300 h 711"/>
                <a:gd name="T4" fmla="*/ 139 w 548"/>
                <a:gd name="T5" fmla="*/ 0 h 711"/>
                <a:gd name="T6" fmla="*/ 0 w 548"/>
                <a:gd name="T7" fmla="*/ 0 h 711"/>
                <a:gd name="T8" fmla="*/ 0 w 548"/>
                <a:gd name="T9" fmla="*/ 711 h 711"/>
                <a:gd name="T10" fmla="*/ 139 w 548"/>
                <a:gd name="T11" fmla="*/ 711 h 711"/>
                <a:gd name="T12" fmla="*/ 139 w 548"/>
                <a:gd name="T13" fmla="*/ 392 h 711"/>
                <a:gd name="T14" fmla="*/ 141 w 548"/>
                <a:gd name="T15" fmla="*/ 392 h 711"/>
                <a:gd name="T16" fmla="*/ 368 w 548"/>
                <a:gd name="T17" fmla="*/ 711 h 711"/>
                <a:gd name="T18" fmla="*/ 548 w 548"/>
                <a:gd name="T19" fmla="*/ 711 h 711"/>
                <a:gd name="T20" fmla="*/ 262 w 548"/>
                <a:gd name="T21" fmla="*/ 328 h 711"/>
                <a:gd name="T22" fmla="*/ 531 w 548"/>
                <a:gd name="T23" fmla="*/ 0 h 711"/>
                <a:gd name="T24" fmla="*/ 361 w 548"/>
                <a:gd name="T25" fmla="*/ 0 h 711"/>
                <a:gd name="T26" fmla="*/ 141 w 548"/>
                <a:gd name="T27" fmla="*/ 300 h 711"/>
                <a:gd name="T28" fmla="*/ 141 w 548"/>
                <a:gd name="T29" fmla="*/ 3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711">
                  <a:moveTo>
                    <a:pt x="141" y="300"/>
                  </a:moveTo>
                  <a:lnTo>
                    <a:pt x="139" y="300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139" y="711"/>
                  </a:lnTo>
                  <a:lnTo>
                    <a:pt x="139" y="392"/>
                  </a:lnTo>
                  <a:lnTo>
                    <a:pt x="141" y="392"/>
                  </a:lnTo>
                  <a:lnTo>
                    <a:pt x="368" y="711"/>
                  </a:lnTo>
                  <a:lnTo>
                    <a:pt x="548" y="711"/>
                  </a:lnTo>
                  <a:lnTo>
                    <a:pt x="262" y="328"/>
                  </a:lnTo>
                  <a:lnTo>
                    <a:pt x="531" y="0"/>
                  </a:lnTo>
                  <a:lnTo>
                    <a:pt x="361" y="0"/>
                  </a:lnTo>
                  <a:lnTo>
                    <a:pt x="141" y="300"/>
                  </a:lnTo>
                  <a:lnTo>
                    <a:pt x="141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C822FD02-BEDC-4C4B-B02D-7011AFB8F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0481355" y="1447905"/>
              <a:ext cx="1443958" cy="2129989"/>
            </a:xfrm>
            <a:custGeom>
              <a:avLst/>
              <a:gdLst/>
              <a:ahLst/>
              <a:cxnLst/>
              <a:rect l="l" t="t" r="r" b="b"/>
              <a:pathLst>
                <a:path w="1443958" h="2129989">
                  <a:moveTo>
                    <a:pt x="416412" y="338520"/>
                  </a:moveTo>
                  <a:cubicBezTo>
                    <a:pt x="416412" y="982610"/>
                    <a:pt x="416412" y="982610"/>
                    <a:pt x="416412" y="982610"/>
                  </a:cubicBezTo>
                  <a:cubicBezTo>
                    <a:pt x="636498" y="982610"/>
                    <a:pt x="636498" y="982610"/>
                    <a:pt x="636498" y="982610"/>
                  </a:cubicBezTo>
                  <a:cubicBezTo>
                    <a:pt x="799788" y="982610"/>
                    <a:pt x="934680" y="833974"/>
                    <a:pt x="934680" y="657026"/>
                  </a:cubicBezTo>
                  <a:cubicBezTo>
                    <a:pt x="934680" y="480078"/>
                    <a:pt x="799788" y="338520"/>
                    <a:pt x="636498" y="338520"/>
                  </a:cubicBezTo>
                  <a:cubicBezTo>
                    <a:pt x="416412" y="338520"/>
                    <a:pt x="416412" y="338520"/>
                    <a:pt x="416412" y="338520"/>
                  </a:cubicBezTo>
                  <a:close/>
                  <a:moveTo>
                    <a:pt x="0" y="0"/>
                  </a:moveTo>
                  <a:cubicBezTo>
                    <a:pt x="714900" y="0"/>
                    <a:pt x="714900" y="0"/>
                    <a:pt x="714900" y="0"/>
                  </a:cubicBezTo>
                  <a:cubicBezTo>
                    <a:pt x="1068812" y="0"/>
                    <a:pt x="1351942" y="283055"/>
                    <a:pt x="1351942" y="636874"/>
                  </a:cubicBezTo>
                  <a:cubicBezTo>
                    <a:pt x="1351942" y="941158"/>
                    <a:pt x="1139594" y="1195908"/>
                    <a:pt x="856466" y="1259595"/>
                  </a:cubicBezTo>
                  <a:cubicBezTo>
                    <a:pt x="1443958" y="2129989"/>
                    <a:pt x="1443958" y="2129989"/>
                    <a:pt x="1443958" y="2129989"/>
                  </a:cubicBezTo>
                  <a:cubicBezTo>
                    <a:pt x="941404" y="2129989"/>
                    <a:pt x="941404" y="2129989"/>
                    <a:pt x="941404" y="2129989"/>
                  </a:cubicBezTo>
                  <a:cubicBezTo>
                    <a:pt x="417616" y="1273748"/>
                    <a:pt x="417616" y="1273748"/>
                    <a:pt x="417616" y="1273748"/>
                  </a:cubicBezTo>
                  <a:cubicBezTo>
                    <a:pt x="417616" y="2129989"/>
                    <a:pt x="417616" y="2129989"/>
                    <a:pt x="417616" y="2129989"/>
                  </a:cubicBezTo>
                  <a:cubicBezTo>
                    <a:pt x="0" y="2129989"/>
                    <a:pt x="0" y="2129989"/>
                    <a:pt x="0" y="212998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A6637A7E-09DA-684F-B819-9A14B37B83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44274" y="872716"/>
              <a:ext cx="2747117" cy="3469097"/>
            </a:xfrm>
            <a:custGeom>
              <a:avLst/>
              <a:gdLst>
                <a:gd name="T0" fmla="*/ 94 w 388"/>
                <a:gd name="T1" fmla="*/ 4 h 490"/>
                <a:gd name="T2" fmla="*/ 349 w 388"/>
                <a:gd name="T3" fmla="*/ 152 h 490"/>
                <a:gd name="T4" fmla="*/ 388 w 388"/>
                <a:gd name="T5" fmla="*/ 220 h 490"/>
                <a:gd name="T6" fmla="*/ 349 w 388"/>
                <a:gd name="T7" fmla="*/ 288 h 490"/>
                <a:gd name="T8" fmla="*/ 0 w 388"/>
                <a:gd name="T9" fmla="*/ 490 h 490"/>
                <a:gd name="T10" fmla="*/ 0 w 388"/>
                <a:gd name="T11" fmla="*/ 399 h 490"/>
                <a:gd name="T12" fmla="*/ 310 w 388"/>
                <a:gd name="T13" fmla="*/ 220 h 490"/>
                <a:gd name="T14" fmla="*/ 143 w 388"/>
                <a:gd name="T15" fmla="*/ 123 h 490"/>
                <a:gd name="T16" fmla="*/ 143 w 388"/>
                <a:gd name="T17" fmla="*/ 259 h 490"/>
                <a:gd name="T18" fmla="*/ 65 w 388"/>
                <a:gd name="T19" fmla="*/ 305 h 490"/>
                <a:gd name="T20" fmla="*/ 65 w 388"/>
                <a:gd name="T21" fmla="*/ 21 h 490"/>
                <a:gd name="T22" fmla="*/ 75 w 388"/>
                <a:gd name="T23" fmla="*/ 4 h 490"/>
                <a:gd name="T24" fmla="*/ 94 w 388"/>
                <a:gd name="T25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490">
                  <a:moveTo>
                    <a:pt x="94" y="4"/>
                  </a:moveTo>
                  <a:cubicBezTo>
                    <a:pt x="349" y="152"/>
                    <a:pt x="349" y="152"/>
                    <a:pt x="349" y="152"/>
                  </a:cubicBezTo>
                  <a:cubicBezTo>
                    <a:pt x="369" y="163"/>
                    <a:pt x="388" y="187"/>
                    <a:pt x="388" y="220"/>
                  </a:cubicBezTo>
                  <a:cubicBezTo>
                    <a:pt x="388" y="252"/>
                    <a:pt x="369" y="276"/>
                    <a:pt x="349" y="288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310" y="220"/>
                    <a:pt x="310" y="220"/>
                    <a:pt x="310" y="220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65" y="305"/>
                    <a:pt x="65" y="305"/>
                    <a:pt x="65" y="305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4"/>
                    <a:pt x="69" y="8"/>
                    <a:pt x="75" y="4"/>
                  </a:cubicBezTo>
                  <a:cubicBezTo>
                    <a:pt x="80" y="1"/>
                    <a:pt x="88" y="0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</p:grp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A7A498F4-C433-8A46-B1E8-F159478DD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6110" y="4371950"/>
            <a:ext cx="4031779" cy="24967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Add Title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23" y="2445750"/>
            <a:ext cx="3673754" cy="252000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14" name="Fußzeilenplatzhalter 14">
            <a:extLst>
              <a:ext uri="{FF2B5EF4-FFF2-40B4-BE49-F238E27FC236}">
                <a16:creationId xmlns:a16="http://schemas.microsoft.com/office/drawing/2014/main" id="{8040094C-2100-DA41-A6E8-BF8711E6F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7637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Factor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gray">
          <a:xfrm>
            <a:off x="323850" y="339500"/>
            <a:ext cx="747720" cy="747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000" noProof="0"/>
          </a:p>
        </p:txBody>
      </p:sp>
      <p:sp>
        <p:nvSpPr>
          <p:cNvPr id="5" name="Rechteck 4"/>
          <p:cNvSpPr/>
          <p:nvPr userDrawn="1"/>
        </p:nvSpPr>
        <p:spPr bwMode="gray">
          <a:xfrm>
            <a:off x="2473279" y="827088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gray">
          <a:xfrm>
            <a:off x="4648311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6823343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2473279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4648311" y="827101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chemeClr val="accent1"/>
                </a:solidFill>
              </a:rPr>
              <a:t>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6823343" y="827101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473279" y="827088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01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473325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48311" y="827101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02</a:t>
            </a:r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23343" y="827101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03</a:t>
            </a:r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473279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04</a:t>
            </a:r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48311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05</a:t>
            </a:r>
          </a:p>
        </p:txBody>
      </p:sp>
      <p:sp>
        <p:nvSpPr>
          <p:cNvPr id="19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823343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06</a:t>
            </a:r>
          </a:p>
        </p:txBody>
      </p:sp>
      <p:sp>
        <p:nvSpPr>
          <p:cNvPr id="21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648311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823343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648311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4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823343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5" name="Textplatzhalt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473279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6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58" y="659938"/>
            <a:ext cx="1916752" cy="35289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Objectives</a:t>
            </a:r>
          </a:p>
        </p:txBody>
      </p:sp>
      <p:sp>
        <p:nvSpPr>
          <p:cNvPr id="27" name="Fußzeilenplatzhalter 14">
            <a:extLst>
              <a:ext uri="{FF2B5EF4-FFF2-40B4-BE49-F238E27FC236}">
                <a16:creationId xmlns:a16="http://schemas.microsoft.com/office/drawing/2014/main" id="{09994E53-915A-A54C-9086-A9240810E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579423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331640" y="1203324"/>
            <a:ext cx="7056784" cy="2520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0" rIns="468000" rtlCol="0" anchor="t" anchorCtr="0"/>
          <a:lstStyle/>
          <a:p>
            <a:r>
              <a:rPr lang="en-US" sz="2000" b="1" i="1" noProof="0">
                <a:solidFill>
                  <a:schemeClr val="bg1"/>
                </a:solidFill>
              </a:rPr>
              <a:t/>
            </a:r>
            <a:br>
              <a:rPr lang="en-US" sz="2000" b="1" i="1" noProof="0">
                <a:solidFill>
                  <a:schemeClr val="bg1"/>
                </a:solidFill>
              </a:rPr>
            </a:br>
            <a:r>
              <a:rPr lang="en-US" sz="1050" noProof="0">
                <a:solidFill>
                  <a:schemeClr val="bg1"/>
                </a:solidFill>
              </a:rPr>
              <a:t/>
            </a:r>
            <a:br>
              <a:rPr lang="en-US" sz="1050" noProof="0">
                <a:solidFill>
                  <a:schemeClr val="bg1"/>
                </a:solidFill>
              </a:rPr>
            </a:br>
            <a:endParaRPr lang="en-US" sz="1050" noProof="0">
              <a:solidFill>
                <a:schemeClr val="bg1"/>
              </a:solidFill>
            </a:endParaRPr>
          </a:p>
          <a:p>
            <a:pPr algn="r"/>
            <a:endParaRPr lang="en-US" sz="1050" noProof="0">
              <a:solidFill>
                <a:schemeClr val="bg1"/>
              </a:solidFill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8128" y="1450975"/>
            <a:ext cx="4098562" cy="1120775"/>
          </a:xfrm>
        </p:spPr>
        <p:txBody>
          <a:bodyPr/>
          <a:lstStyle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 sz="1600"/>
            </a:lvl5pPr>
          </a:lstStyle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sz="2000" b="1" i="1" noProof="0">
                <a:solidFill>
                  <a:schemeClr val="bg1"/>
                </a:solidFill>
              </a:rPr>
              <a:t>„Write your quote here. Please always check the source and write it below the quote.“</a:t>
            </a:r>
            <a:endParaRPr lang="en-US" noProof="0"/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11228" y="2971800"/>
            <a:ext cx="1795462" cy="319088"/>
          </a:xfrm>
        </p:spPr>
        <p:txBody>
          <a:bodyPr/>
          <a:lstStyle>
            <a:lvl1pPr algn="r">
              <a:defRPr sz="1200" b="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16000" y="915988"/>
            <a:ext cx="2376488" cy="2374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your picture and change its color (see guidelines)</a:t>
            </a:r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234B66A3-DD57-844D-9E0E-71643769A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571644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1331640" y="1203324"/>
            <a:ext cx="7056784" cy="2520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0" rIns="468000" rtlCol="0" anchor="t" anchorCtr="0"/>
          <a:lstStyle/>
          <a:p>
            <a:r>
              <a:rPr lang="en-US" sz="2000" b="1" i="1" noProof="0">
                <a:solidFill>
                  <a:schemeClr val="bg1"/>
                </a:solidFill>
              </a:rPr>
              <a:t/>
            </a:r>
            <a:br>
              <a:rPr lang="en-US" sz="2000" b="1" i="1" noProof="0">
                <a:solidFill>
                  <a:schemeClr val="bg1"/>
                </a:solidFill>
              </a:rPr>
            </a:br>
            <a:r>
              <a:rPr lang="en-US" sz="1050" noProof="0">
                <a:solidFill>
                  <a:schemeClr val="bg1"/>
                </a:solidFill>
              </a:rPr>
              <a:t/>
            </a:r>
            <a:br>
              <a:rPr lang="en-US" sz="1050" noProof="0">
                <a:solidFill>
                  <a:schemeClr val="bg1"/>
                </a:solidFill>
              </a:rPr>
            </a:br>
            <a:endParaRPr lang="en-US" sz="1050" noProof="0">
              <a:solidFill>
                <a:schemeClr val="bg1"/>
              </a:solidFill>
            </a:endParaRPr>
          </a:p>
          <a:p>
            <a:pPr algn="r"/>
            <a:endParaRPr lang="en-US" sz="1050" noProof="0">
              <a:solidFill>
                <a:schemeClr val="bg1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16000" y="915988"/>
            <a:ext cx="2376488" cy="2374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your picture and change its color (see guidelines)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8128" y="1450975"/>
            <a:ext cx="4098562" cy="1120775"/>
          </a:xfrm>
        </p:spPr>
        <p:txBody>
          <a:bodyPr/>
          <a:lstStyle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 sz="1600"/>
            </a:lvl5pPr>
          </a:lstStyle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sz="2000" b="1" i="1" noProof="0">
                <a:solidFill>
                  <a:schemeClr val="bg1"/>
                </a:solidFill>
              </a:rPr>
              <a:t>„Write your quote here. Please always check the source and write it below the quote.“</a:t>
            </a:r>
            <a:endParaRPr lang="en-US" noProof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11228" y="2971800"/>
            <a:ext cx="1795462" cy="319088"/>
          </a:xfrm>
        </p:spPr>
        <p:txBody>
          <a:bodyPr/>
          <a:lstStyle>
            <a:lvl1pPr algn="r">
              <a:defRPr sz="1200" b="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Fußzeilenplatzhalter 14">
            <a:extLst>
              <a:ext uri="{FF2B5EF4-FFF2-40B4-BE49-F238E27FC236}">
                <a16:creationId xmlns:a16="http://schemas.microsoft.com/office/drawing/2014/main" id="{3E28C56D-D4DE-3349-AA71-568FDE7D1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013402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1331640" y="1203324"/>
            <a:ext cx="7056784" cy="2520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0" rIns="468000" rtlCol="0" anchor="t" anchorCtr="0"/>
          <a:lstStyle/>
          <a:p>
            <a:r>
              <a:rPr lang="en-US" sz="2000" b="1" i="1" noProof="0">
                <a:solidFill>
                  <a:schemeClr val="bg1"/>
                </a:solidFill>
              </a:rPr>
              <a:t/>
            </a:r>
            <a:br>
              <a:rPr lang="en-US" sz="2000" b="1" i="1" noProof="0">
                <a:solidFill>
                  <a:schemeClr val="bg1"/>
                </a:solidFill>
              </a:rPr>
            </a:br>
            <a:r>
              <a:rPr lang="en-US" sz="1050" noProof="0">
                <a:solidFill>
                  <a:schemeClr val="bg1"/>
                </a:solidFill>
              </a:rPr>
              <a:t/>
            </a:r>
            <a:br>
              <a:rPr lang="en-US" sz="1050" noProof="0">
                <a:solidFill>
                  <a:schemeClr val="bg1"/>
                </a:solidFill>
              </a:rPr>
            </a:br>
            <a:endParaRPr lang="en-US" sz="1050" noProof="0">
              <a:solidFill>
                <a:schemeClr val="bg1"/>
              </a:solidFill>
            </a:endParaRPr>
          </a:p>
          <a:p>
            <a:pPr algn="r"/>
            <a:endParaRPr lang="en-US" sz="1050" noProof="0">
              <a:solidFill>
                <a:schemeClr val="bg1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16000" y="915988"/>
            <a:ext cx="2376488" cy="23749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Insert your picture and change its color (see guidelines)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8128" y="1450975"/>
            <a:ext cx="4098562" cy="1120775"/>
          </a:xfrm>
        </p:spPr>
        <p:txBody>
          <a:bodyPr/>
          <a:lstStyle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 sz="1600"/>
            </a:lvl5pPr>
          </a:lstStyle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sz="2000" b="1" i="1" noProof="0">
                <a:solidFill>
                  <a:schemeClr val="bg1"/>
                </a:solidFill>
              </a:rPr>
              <a:t>„Write your quote here. Please always check the source and write it below the quote.“</a:t>
            </a:r>
            <a:endParaRPr lang="en-US" noProof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11228" y="2971800"/>
            <a:ext cx="1795462" cy="319088"/>
          </a:xfrm>
        </p:spPr>
        <p:txBody>
          <a:bodyPr/>
          <a:lstStyle>
            <a:lvl1pPr algn="r">
              <a:defRPr sz="1200" b="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Fußzeilenplatzhalter 14">
            <a:extLst>
              <a:ext uri="{FF2B5EF4-FFF2-40B4-BE49-F238E27FC236}">
                <a16:creationId xmlns:a16="http://schemas.microsoft.com/office/drawing/2014/main" id="{1D962092-416E-CE49-BD3A-43BF895F2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513709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1331640" y="1203324"/>
            <a:ext cx="7056784" cy="2520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0" rIns="468000" rtlCol="0" anchor="t" anchorCtr="0"/>
          <a:lstStyle/>
          <a:p>
            <a:r>
              <a:rPr lang="en-US" sz="2000" b="1" i="1" noProof="0">
                <a:solidFill>
                  <a:schemeClr val="bg1"/>
                </a:solidFill>
              </a:rPr>
              <a:t/>
            </a:r>
            <a:br>
              <a:rPr lang="en-US" sz="2000" b="1" i="1" noProof="0">
                <a:solidFill>
                  <a:schemeClr val="bg1"/>
                </a:solidFill>
              </a:rPr>
            </a:br>
            <a:r>
              <a:rPr lang="en-US" sz="1050" noProof="0">
                <a:solidFill>
                  <a:schemeClr val="bg1"/>
                </a:solidFill>
              </a:rPr>
              <a:t/>
            </a:r>
            <a:br>
              <a:rPr lang="en-US" sz="1050" noProof="0">
                <a:solidFill>
                  <a:schemeClr val="bg1"/>
                </a:solidFill>
              </a:rPr>
            </a:br>
            <a:endParaRPr lang="en-US" sz="1050" noProof="0">
              <a:solidFill>
                <a:schemeClr val="bg1"/>
              </a:solidFill>
            </a:endParaRPr>
          </a:p>
          <a:p>
            <a:pPr algn="r"/>
            <a:endParaRPr lang="en-US" sz="1050" noProof="0">
              <a:solidFill>
                <a:schemeClr val="bg1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16000" y="915988"/>
            <a:ext cx="2376488" cy="23749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Insert your picture and change its color (see guidelines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8128" y="1450975"/>
            <a:ext cx="4098562" cy="1120775"/>
          </a:xfrm>
        </p:spPr>
        <p:txBody>
          <a:bodyPr/>
          <a:lstStyle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 sz="1600"/>
            </a:lvl5pPr>
          </a:lstStyle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sz="2000" b="1" i="1" noProof="0">
                <a:solidFill>
                  <a:schemeClr val="bg1"/>
                </a:solidFill>
              </a:rPr>
              <a:t>„Write your quote here. Please always check the source and write it below the quote.“</a:t>
            </a:r>
            <a:endParaRPr lang="en-US" noProof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11228" y="2971800"/>
            <a:ext cx="1795462" cy="319088"/>
          </a:xfrm>
        </p:spPr>
        <p:txBody>
          <a:bodyPr/>
          <a:lstStyle>
            <a:lvl1pPr algn="r">
              <a:defRPr sz="1200" b="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Fußzeilenplatzhalter 14">
            <a:extLst>
              <a:ext uri="{FF2B5EF4-FFF2-40B4-BE49-F238E27FC236}">
                <a16:creationId xmlns:a16="http://schemas.microsoft.com/office/drawing/2014/main" id="{18E1E894-1BB1-144D-A908-A60307418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072673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gray">
          <a:xfrm>
            <a:off x="5868400" y="1983317"/>
            <a:ext cx="2304000" cy="2304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050" noProof="0">
              <a:solidFill>
                <a:schemeClr val="bg2"/>
              </a:solidFill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908304" y="855927"/>
            <a:ext cx="6688032" cy="2927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 anchorCtr="0"/>
          <a:lstStyle/>
          <a:p>
            <a:endParaRPr lang="en-US" b="1" i="1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54830" y="2796501"/>
            <a:ext cx="2891790" cy="319088"/>
          </a:xfrm>
        </p:spPr>
        <p:txBody>
          <a:bodyPr/>
          <a:lstStyle>
            <a:lvl1pPr algn="r"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00150" y="1131888"/>
            <a:ext cx="6046788" cy="1542732"/>
          </a:xfrm>
        </p:spPr>
        <p:txBody>
          <a:bodyPr/>
          <a:lstStyle>
            <a:lvl1pPr>
              <a:defRPr sz="20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„Write your quote here. Please always check the source and write it below the quote.“</a:t>
            </a:r>
          </a:p>
          <a:p>
            <a:pPr lvl="0"/>
            <a:endParaRPr lang="en-US" noProof="0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7258BBD4-7B51-CE4E-A841-B130CE431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484186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gray">
          <a:xfrm>
            <a:off x="5868400" y="1983317"/>
            <a:ext cx="2304000" cy="2304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050" noProof="0">
              <a:solidFill>
                <a:schemeClr val="bg2"/>
              </a:solidFill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908304" y="855927"/>
            <a:ext cx="6688032" cy="2927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 anchorCtr="0"/>
          <a:lstStyle/>
          <a:p>
            <a:endParaRPr lang="en-US" b="1" i="1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54830" y="2796501"/>
            <a:ext cx="2891790" cy="319088"/>
          </a:xfrm>
        </p:spPr>
        <p:txBody>
          <a:bodyPr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00150" y="1131888"/>
            <a:ext cx="6046788" cy="1542732"/>
          </a:xfrm>
        </p:spPr>
        <p:txBody>
          <a:bodyPr/>
          <a:lstStyle>
            <a:lvl1pPr>
              <a:defRPr sz="2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„Write your quote here. Please always check the source and write it below the quote.“</a:t>
            </a:r>
          </a:p>
          <a:p>
            <a:pPr lvl="0"/>
            <a:endParaRPr lang="en-US" noProof="0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CC6BA6BF-CA97-E54F-BF5C-7B7B39269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9878421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Profil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2205038" y="914400"/>
            <a:ext cx="2366962" cy="23764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your picture and change its color (see guidelines)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45124" y="2283494"/>
            <a:ext cx="2366962" cy="2376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Insert your picture and change its color (see guidelines)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2B06ADE5-A48E-9D48-8503-F8BFB3E4B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049334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Profil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2205038" y="914400"/>
            <a:ext cx="2366962" cy="2376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Insert your picture and change its color (see guidelines)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45124" y="2283494"/>
            <a:ext cx="2366962" cy="2376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Insert your picture and change its color (see guidelines)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  <a:endParaRPr lang="en-US"/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6012C68A-C82F-BA4E-AB71-19A29AA1C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586247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E8767-CD9B-CA4F-8F99-D56DB2573900}"/>
              </a:ext>
            </a:extLst>
          </p:cNvPr>
          <p:cNvSpPr/>
          <p:nvPr userDrawn="1"/>
        </p:nvSpPr>
        <p:spPr>
          <a:xfrm>
            <a:off x="1029891" y="1059582"/>
            <a:ext cx="3225586" cy="3599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1C010-A5B4-3A45-BB9C-080D594B17C1}"/>
              </a:ext>
            </a:extLst>
          </p:cNvPr>
          <p:cNvSpPr/>
          <p:nvPr userDrawn="1"/>
        </p:nvSpPr>
        <p:spPr>
          <a:xfrm>
            <a:off x="4888523" y="1059582"/>
            <a:ext cx="3225586" cy="3599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123825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439863" y="194847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3" y="265869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439863" y="336891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32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439863" y="407913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34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288293" y="194847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88293" y="265869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288293" y="336891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37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88293" y="407913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38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288293" y="123825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16" name="Fußzeilenplatzhalter 14">
            <a:extLst>
              <a:ext uri="{FF2B5EF4-FFF2-40B4-BE49-F238E27FC236}">
                <a16:creationId xmlns:a16="http://schemas.microsoft.com/office/drawing/2014/main" id="{5B2CBB07-7439-584F-81D6-7EEC14DEA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267615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0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93AE04D4-89C0-C94C-8EFB-9DE0CE0E11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91631"/>
            <a:ext cx="9144000" cy="360239"/>
          </a:xfrm>
        </p:spPr>
        <p:txBody>
          <a:bodyPr anchor="t"/>
          <a:lstStyle>
            <a:lvl1pPr marL="0" indent="0" algn="ctr">
              <a:buNone/>
              <a:defRPr sz="2000" b="1" spc="3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noProof="0"/>
              <a:t>Insert separator title here</a:t>
            </a: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591B605B-536E-2947-B5E7-8026953FE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4308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E8767-CD9B-CA4F-8F99-D56DB2573900}"/>
              </a:ext>
            </a:extLst>
          </p:cNvPr>
          <p:cNvSpPr/>
          <p:nvPr userDrawn="1"/>
        </p:nvSpPr>
        <p:spPr>
          <a:xfrm>
            <a:off x="1029891" y="1059582"/>
            <a:ext cx="3225586" cy="3599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1C010-A5B4-3A45-BB9C-080D594B17C1}"/>
              </a:ext>
            </a:extLst>
          </p:cNvPr>
          <p:cNvSpPr/>
          <p:nvPr userDrawn="1"/>
        </p:nvSpPr>
        <p:spPr>
          <a:xfrm>
            <a:off x="4888523" y="1059582"/>
            <a:ext cx="3225586" cy="3599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123825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439863" y="194847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3" y="265869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439863" y="336891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439863" y="407913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288293" y="194847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88293" y="265869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288293" y="336891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88293" y="407913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288293" y="123825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28" name="Fußzeilenplatzhalter 14">
            <a:extLst>
              <a:ext uri="{FF2B5EF4-FFF2-40B4-BE49-F238E27FC236}">
                <a16:creationId xmlns:a16="http://schemas.microsoft.com/office/drawing/2014/main" id="{CDCF38A2-9E9C-C344-B105-A65C35A5D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036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cxnSp>
        <p:nvCxnSpPr>
          <p:cNvPr id="4" name="Gerader Verbinder 3"/>
          <p:cNvCxnSpPr/>
          <p:nvPr userDrawn="1"/>
        </p:nvCxnSpPr>
        <p:spPr bwMode="gray">
          <a:xfrm>
            <a:off x="4572000" y="870364"/>
            <a:ext cx="0" cy="3861626"/>
          </a:xfrm>
          <a:prstGeom prst="line">
            <a:avLst/>
          </a:prstGeom>
          <a:ln w="25400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/>
          <p:cNvCxnSpPr/>
          <p:nvPr userDrawn="1"/>
        </p:nvCxnSpPr>
        <p:spPr bwMode="gray">
          <a:xfrm>
            <a:off x="359916" y="2801177"/>
            <a:ext cx="8424168" cy="0"/>
          </a:xfrm>
          <a:prstGeom prst="line">
            <a:avLst/>
          </a:prstGeom>
          <a:ln w="25400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869950"/>
            <a:ext cx="1006475" cy="2619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/>
              <a:t>Axis 01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470467"/>
            <a:ext cx="1006475" cy="2619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/>
              <a:t>Axis 03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77609" y="2801177"/>
            <a:ext cx="1006475" cy="261938"/>
          </a:xfrm>
        </p:spPr>
        <p:txBody>
          <a:bodyPr anchor="ctr"/>
          <a:lstStyle>
            <a:lvl1pPr algn="r">
              <a:defRPr/>
            </a:lvl1pPr>
          </a:lstStyle>
          <a:p>
            <a:pPr lvl="0"/>
            <a:r>
              <a:rPr lang="en-US" noProof="0"/>
              <a:t>Axis 02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34958" y="2801177"/>
            <a:ext cx="1006475" cy="2619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/>
              <a:t>Axis 04</a:t>
            </a:r>
          </a:p>
        </p:txBody>
      </p:sp>
      <p:sp>
        <p:nvSpPr>
          <p:cNvPr id="11" name="Fußzeilenplatzhalter 14">
            <a:extLst>
              <a:ext uri="{FF2B5EF4-FFF2-40B4-BE49-F238E27FC236}">
                <a16:creationId xmlns:a16="http://schemas.microsoft.com/office/drawing/2014/main" id="{89283F2A-193B-5549-91FE-00D069676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78316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Write yourself a merry little title</a:t>
            </a:r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703440" y="940488"/>
            <a:ext cx="8035290" cy="3600450"/>
            <a:chOff x="571500" y="777240"/>
            <a:chExt cx="8035290" cy="3600450"/>
          </a:xfrm>
        </p:grpSpPr>
        <p:cxnSp>
          <p:nvCxnSpPr>
            <p:cNvPr id="8" name="Gerade Verbindung mit Pfeil 7"/>
            <p:cNvCxnSpPr/>
            <p:nvPr/>
          </p:nvCxnSpPr>
          <p:spPr bwMode="gray">
            <a:xfrm>
              <a:off x="582930" y="4377690"/>
              <a:ext cx="8023860" cy="0"/>
            </a:xfrm>
            <a:prstGeom prst="straightConnector1">
              <a:avLst/>
            </a:prstGeom>
            <a:ln w="19050" cap="rnd">
              <a:solidFill>
                <a:schemeClr val="bg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/>
            <p:cNvCxnSpPr/>
            <p:nvPr/>
          </p:nvCxnSpPr>
          <p:spPr bwMode="gray">
            <a:xfrm flipV="1">
              <a:off x="571500" y="777240"/>
              <a:ext cx="0" cy="3600450"/>
            </a:xfrm>
            <a:prstGeom prst="straightConnector1">
              <a:avLst/>
            </a:prstGeom>
            <a:ln w="19050" cap="rnd">
              <a:solidFill>
                <a:schemeClr val="bg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gray">
            <a:xfrm>
              <a:off x="582930" y="2577465"/>
              <a:ext cx="8023860" cy="0"/>
            </a:xfrm>
            <a:prstGeom prst="line">
              <a:avLst/>
            </a:prstGeom>
            <a:ln w="19050" cap="rnd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gray">
            <a:xfrm flipV="1">
              <a:off x="4594860" y="777240"/>
              <a:ext cx="0" cy="3600450"/>
            </a:xfrm>
            <a:prstGeom prst="line">
              <a:avLst/>
            </a:prstGeom>
            <a:ln w="19050" cap="rnd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21338" y="4551399"/>
            <a:ext cx="1770063" cy="252376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Axis 01</a:t>
            </a:r>
            <a:endParaRPr lang="en-US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368903" y="3540179"/>
            <a:ext cx="1770063" cy="252376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Axis 02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03263" y="939800"/>
            <a:ext cx="1573212" cy="342900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Field 01</a:t>
            </a:r>
            <a:endParaRPr lang="en-US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399" y="2747348"/>
            <a:ext cx="1573212" cy="311727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Field 02</a:t>
            </a:r>
            <a:endParaRPr lang="en-US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65518" y="939800"/>
            <a:ext cx="1573212" cy="342900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Field 03</a:t>
            </a:r>
            <a:endParaRPr lang="en-US"/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65518" y="2747348"/>
            <a:ext cx="1573212" cy="342900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Field 04</a:t>
            </a:r>
            <a:endParaRPr lang="en-US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4C773594-E8B2-4C4B-92BB-D97C0CC70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9825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um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AD049DB1-4F85-E744-8CCA-15A407274A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8935" y="1740513"/>
            <a:ext cx="1512000" cy="151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/>
          <a:p>
            <a:pPr>
              <a:lnSpc>
                <a:spcPts val="1313"/>
              </a:lnSpc>
              <a:spcBef>
                <a:spcPts val="0"/>
              </a:spcBef>
            </a:pPr>
            <a:endParaRPr lang="en-US" sz="1200" b="1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AD049DB1-4F85-E744-8CCA-15A407274A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1908" y="1740513"/>
            <a:ext cx="1512000" cy="151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/>
          <a:p>
            <a:pPr>
              <a:lnSpc>
                <a:spcPts val="1313"/>
              </a:lnSpc>
            </a:pPr>
            <a:endParaRPr lang="en-US" sz="1200" b="1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AD049DB1-4F85-E744-8CCA-15A407274A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3976" y="1740513"/>
            <a:ext cx="1512000" cy="151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/>
          <a:p>
            <a:pPr>
              <a:lnSpc>
                <a:spcPts val="1313"/>
              </a:lnSpc>
            </a:pPr>
            <a:endParaRPr lang="en-US" sz="1200" b="1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AD049DB1-4F85-E744-8CCA-15A407274A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43808" y="1740513"/>
            <a:ext cx="1512000" cy="151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/>
          <a:p>
            <a:pPr>
              <a:lnSpc>
                <a:spcPts val="1313"/>
              </a:lnSpc>
            </a:pPr>
            <a:endParaRPr lang="en-US" sz="1200" b="1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DB25C47-D79B-1748-9935-1BF905A98E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3752" y="3003954"/>
            <a:ext cx="360000" cy="72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none" lIns="72000" tIns="72000" rIns="72000" bIns="72000" anchor="b" anchorCtr="0"/>
          <a:lstStyle/>
          <a:p>
            <a:endParaRPr lang="en-US" sz="16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DB25C47-D79B-1748-9935-1BF905A98E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58688" y="3003954"/>
            <a:ext cx="360000" cy="72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none" lIns="72000" tIns="72000" rIns="72000" bIns="72000" anchor="b" anchorCtr="0"/>
          <a:lstStyle/>
          <a:p>
            <a:endParaRPr lang="en-US" sz="16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DB25C47-D79B-1748-9935-1BF905A98E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03624" y="3003954"/>
            <a:ext cx="360000" cy="72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none" lIns="72000" tIns="72000" rIns="72000" bIns="72000" anchor="b" anchorCtr="0"/>
          <a:lstStyle/>
          <a:p>
            <a:endParaRPr lang="en-US" sz="16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1DB25C47-D79B-1748-9935-1BF905A98E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48559" y="3003954"/>
            <a:ext cx="360000" cy="72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none" lIns="72000" tIns="72000" rIns="72000" bIns="72000" anchor="b" anchorCtr="0"/>
          <a:lstStyle/>
          <a:p>
            <a:endParaRPr lang="en-US" sz="16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13752" y="3335639"/>
            <a:ext cx="1584000" cy="2889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759827" y="3335639"/>
            <a:ext cx="1584000" cy="2889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705902" y="3335639"/>
            <a:ext cx="1584000" cy="2889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51976" y="3335639"/>
            <a:ext cx="1584000" cy="2889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909638" y="1739900"/>
            <a:ext cx="1511300" cy="11128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short statement, explanation or message.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2847751" y="1740513"/>
            <a:ext cx="1511300" cy="11128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short statement, explanation or message.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785864" y="1740513"/>
            <a:ext cx="1511300" cy="11128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short statement, explanation or message.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6723976" y="1740513"/>
            <a:ext cx="1511300" cy="11128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short statement, explanation or message.</a:t>
            </a:r>
          </a:p>
        </p:txBody>
      </p:sp>
      <p:sp>
        <p:nvSpPr>
          <p:cNvPr id="28" name="Fußzeilenplatzhalter 14">
            <a:extLst>
              <a:ext uri="{FF2B5EF4-FFF2-40B4-BE49-F238E27FC236}">
                <a16:creationId xmlns:a16="http://schemas.microsoft.com/office/drawing/2014/main" id="{83E68F7E-3BE3-D648-95F4-C0458F942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65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um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463951" y="1830003"/>
            <a:ext cx="14832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29" name="Rechteck 28"/>
          <p:cNvSpPr/>
          <p:nvPr userDrawn="1"/>
        </p:nvSpPr>
        <p:spPr bwMode="gray">
          <a:xfrm>
            <a:off x="2147103" y="1830003"/>
            <a:ext cx="14832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0" name="Rechteck 29"/>
          <p:cNvSpPr/>
          <p:nvPr userDrawn="1"/>
        </p:nvSpPr>
        <p:spPr bwMode="gray">
          <a:xfrm>
            <a:off x="3830255" y="1830003"/>
            <a:ext cx="14832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1" name="Rechteck 30"/>
          <p:cNvSpPr/>
          <p:nvPr userDrawn="1"/>
        </p:nvSpPr>
        <p:spPr bwMode="gray">
          <a:xfrm>
            <a:off x="5513407" y="1830003"/>
            <a:ext cx="14832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2" name="Rechteck 31"/>
          <p:cNvSpPr/>
          <p:nvPr userDrawn="1"/>
        </p:nvSpPr>
        <p:spPr bwMode="gray">
          <a:xfrm>
            <a:off x="7196557" y="1830003"/>
            <a:ext cx="14832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2B332FD-6033-4445-BE53-B649B5B569DC}"/>
              </a:ext>
            </a:extLst>
          </p:cNvPr>
          <p:cNvSpPr/>
          <p:nvPr userDrawn="1"/>
        </p:nvSpPr>
        <p:spPr bwMode="gray">
          <a:xfrm>
            <a:off x="463951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285DBA3-AAD8-B04A-BF08-C83D0392022F}"/>
              </a:ext>
            </a:extLst>
          </p:cNvPr>
          <p:cNvSpPr/>
          <p:nvPr userDrawn="1"/>
        </p:nvSpPr>
        <p:spPr bwMode="gray">
          <a:xfrm>
            <a:off x="2147103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6BA771D-7535-7646-9E5D-EF553B004BB9}"/>
              </a:ext>
            </a:extLst>
          </p:cNvPr>
          <p:cNvSpPr/>
          <p:nvPr userDrawn="1"/>
        </p:nvSpPr>
        <p:spPr bwMode="gray">
          <a:xfrm>
            <a:off x="3830255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50FE5-4A08-F043-B31F-631FE7812B9A}"/>
              </a:ext>
            </a:extLst>
          </p:cNvPr>
          <p:cNvSpPr/>
          <p:nvPr userDrawn="1"/>
        </p:nvSpPr>
        <p:spPr bwMode="gray">
          <a:xfrm>
            <a:off x="5513407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F9B0809-A24D-2949-B8BC-76347F87E049}"/>
              </a:ext>
            </a:extLst>
          </p:cNvPr>
          <p:cNvSpPr/>
          <p:nvPr userDrawn="1"/>
        </p:nvSpPr>
        <p:spPr bwMode="gray">
          <a:xfrm>
            <a:off x="7196557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951" y="1830003"/>
            <a:ext cx="1484313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3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147103" y="1830003"/>
            <a:ext cx="1484313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4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830255" y="1830003"/>
            <a:ext cx="1484313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5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13407" y="1830003"/>
            <a:ext cx="1484313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6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196557" y="1830003"/>
            <a:ext cx="1484313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3550" y="2355850"/>
            <a:ext cx="1484313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47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147103" y="2355850"/>
            <a:ext cx="1484313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830255" y="2355850"/>
            <a:ext cx="1484313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49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513407" y="2355850"/>
            <a:ext cx="1484313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50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196557" y="2355850"/>
            <a:ext cx="1484313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24" name="Fußzeilenplatzhalter 14">
            <a:extLst>
              <a:ext uri="{FF2B5EF4-FFF2-40B4-BE49-F238E27FC236}">
                <a16:creationId xmlns:a16="http://schemas.microsoft.com/office/drawing/2014/main" id="{E121C98F-C11E-9C4D-B384-81CC61B45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815047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um 03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463951" y="1830003"/>
            <a:ext cx="3992546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2" name="Rechteck 31"/>
          <p:cNvSpPr/>
          <p:nvPr userDrawn="1"/>
        </p:nvSpPr>
        <p:spPr bwMode="gray">
          <a:xfrm>
            <a:off x="4684215" y="1830003"/>
            <a:ext cx="3995542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2B332FD-6033-4445-BE53-B649B5B569DC}"/>
              </a:ext>
            </a:extLst>
          </p:cNvPr>
          <p:cNvSpPr/>
          <p:nvPr userDrawn="1"/>
        </p:nvSpPr>
        <p:spPr bwMode="gray">
          <a:xfrm>
            <a:off x="463951" y="1830003"/>
            <a:ext cx="3992546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F9B0809-A24D-2949-B8BC-76347F87E049}"/>
              </a:ext>
            </a:extLst>
          </p:cNvPr>
          <p:cNvSpPr/>
          <p:nvPr userDrawn="1"/>
        </p:nvSpPr>
        <p:spPr bwMode="gray">
          <a:xfrm>
            <a:off x="4684215" y="1830003"/>
            <a:ext cx="3995542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951" y="1830003"/>
            <a:ext cx="3995542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6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82331" y="1830003"/>
            <a:ext cx="3998540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3550" y="2355850"/>
            <a:ext cx="3995542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50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682331" y="2355850"/>
            <a:ext cx="3998540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24" name="Fußzeilenplatzhalter 14">
            <a:extLst>
              <a:ext uri="{FF2B5EF4-FFF2-40B4-BE49-F238E27FC236}">
                <a16:creationId xmlns:a16="http://schemas.microsoft.com/office/drawing/2014/main" id="{65C30B7F-068C-754C-B925-6686C85D7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0484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nel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4" name="Freeform 67">
            <a:extLst>
              <a:ext uri="{FF2B5EF4-FFF2-40B4-BE49-F238E27FC236}">
                <a16:creationId xmlns:a16="http://schemas.microsoft.com/office/drawing/2014/main" id="{FA0FD727-B38A-3F42-99AE-2F4AAEE653A6}"/>
              </a:ext>
            </a:extLst>
          </p:cNvPr>
          <p:cNvSpPr>
            <a:spLocks/>
          </p:cNvSpPr>
          <p:nvPr userDrawn="1"/>
        </p:nvSpPr>
        <p:spPr bwMode="auto">
          <a:xfrm>
            <a:off x="-568229" y="764442"/>
            <a:ext cx="5398804" cy="1026719"/>
          </a:xfrm>
          <a:custGeom>
            <a:avLst/>
            <a:gdLst>
              <a:gd name="T0" fmla="*/ 1861 w 2056"/>
              <a:gd name="T1" fmla="*/ 391 h 391"/>
              <a:gd name="T2" fmla="*/ 2056 w 2056"/>
              <a:gd name="T3" fmla="*/ 0 h 391"/>
              <a:gd name="T4" fmla="*/ 0 w 2056"/>
              <a:gd name="T5" fmla="*/ 0 h 391"/>
              <a:gd name="T6" fmla="*/ 195 w 2056"/>
              <a:gd name="T7" fmla="*/ 391 h 391"/>
              <a:gd name="T8" fmla="*/ 1861 w 2056"/>
              <a:gd name="T9" fmla="*/ 39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6" h="391">
                <a:moveTo>
                  <a:pt x="1861" y="391"/>
                </a:moveTo>
                <a:lnTo>
                  <a:pt x="2056" y="0"/>
                </a:lnTo>
                <a:lnTo>
                  <a:pt x="0" y="0"/>
                </a:lnTo>
                <a:lnTo>
                  <a:pt x="195" y="391"/>
                </a:lnTo>
                <a:lnTo>
                  <a:pt x="1861" y="391"/>
                </a:lnTo>
                <a:close/>
              </a:path>
            </a:pathLst>
          </a:cu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2699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Freeform 57">
            <a:extLst>
              <a:ext uri="{FF2B5EF4-FFF2-40B4-BE49-F238E27FC236}">
                <a16:creationId xmlns:a16="http://schemas.microsoft.com/office/drawing/2014/main" id="{9FA2EAC5-6A6C-B441-AA9B-B6A12AFA045E}"/>
              </a:ext>
            </a:extLst>
          </p:cNvPr>
          <p:cNvSpPr>
            <a:spLocks/>
          </p:cNvSpPr>
          <p:nvPr userDrawn="1"/>
        </p:nvSpPr>
        <p:spPr bwMode="auto">
          <a:xfrm>
            <a:off x="-33350" y="1833233"/>
            <a:ext cx="4343924" cy="976458"/>
          </a:xfrm>
          <a:custGeom>
            <a:avLst/>
            <a:gdLst>
              <a:gd name="T0" fmla="*/ 0 w 1646"/>
              <a:gd name="T1" fmla="*/ 0 h 370"/>
              <a:gd name="T2" fmla="*/ 184 w 1646"/>
              <a:gd name="T3" fmla="*/ 370 h 370"/>
              <a:gd name="T4" fmla="*/ 1461 w 1646"/>
              <a:gd name="T5" fmla="*/ 370 h 370"/>
              <a:gd name="T6" fmla="*/ 1646 w 1646"/>
              <a:gd name="T7" fmla="*/ 0 h 370"/>
              <a:gd name="T8" fmla="*/ 0 w 1646"/>
              <a:gd name="T9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6" h="370">
                <a:moveTo>
                  <a:pt x="0" y="0"/>
                </a:moveTo>
                <a:lnTo>
                  <a:pt x="184" y="370"/>
                </a:lnTo>
                <a:lnTo>
                  <a:pt x="1461" y="370"/>
                </a:lnTo>
                <a:lnTo>
                  <a:pt x="16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2699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Freeform 48">
            <a:extLst>
              <a:ext uri="{FF2B5EF4-FFF2-40B4-BE49-F238E27FC236}">
                <a16:creationId xmlns:a16="http://schemas.microsoft.com/office/drawing/2014/main" id="{AA6375DC-6B0E-EF41-9179-BF363B4DDC4B}"/>
              </a:ext>
            </a:extLst>
          </p:cNvPr>
          <p:cNvSpPr>
            <a:spLocks/>
          </p:cNvSpPr>
          <p:nvPr userDrawn="1"/>
        </p:nvSpPr>
        <p:spPr bwMode="auto">
          <a:xfrm>
            <a:off x="475109" y="2851763"/>
            <a:ext cx="3317159" cy="933958"/>
          </a:xfrm>
          <a:custGeom>
            <a:avLst/>
            <a:gdLst>
              <a:gd name="T0" fmla="*/ 0 w 1236"/>
              <a:gd name="T1" fmla="*/ 0 h 348"/>
              <a:gd name="T2" fmla="*/ 173 w 1236"/>
              <a:gd name="T3" fmla="*/ 348 h 348"/>
              <a:gd name="T4" fmla="*/ 1062 w 1236"/>
              <a:gd name="T5" fmla="*/ 348 h 348"/>
              <a:gd name="T6" fmla="*/ 1236 w 1236"/>
              <a:gd name="T7" fmla="*/ 0 h 348"/>
              <a:gd name="T8" fmla="*/ 0 w 1236"/>
              <a:gd name="T9" fmla="*/ 0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6" h="348">
                <a:moveTo>
                  <a:pt x="0" y="0"/>
                </a:moveTo>
                <a:lnTo>
                  <a:pt x="173" y="348"/>
                </a:lnTo>
                <a:lnTo>
                  <a:pt x="1062" y="348"/>
                </a:lnTo>
                <a:lnTo>
                  <a:pt x="123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r>
              <a:rPr lang="en-US" sz="2699" noProof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35" name="Freeform 40">
            <a:extLst>
              <a:ext uri="{FF2B5EF4-FFF2-40B4-BE49-F238E27FC236}">
                <a16:creationId xmlns:a16="http://schemas.microsoft.com/office/drawing/2014/main" id="{EE6FE351-C83A-AE4D-AD01-755B9063D28B}"/>
              </a:ext>
            </a:extLst>
          </p:cNvPr>
          <p:cNvSpPr>
            <a:spLocks/>
          </p:cNvSpPr>
          <p:nvPr userDrawn="1"/>
        </p:nvSpPr>
        <p:spPr bwMode="auto">
          <a:xfrm>
            <a:off x="947454" y="3827793"/>
            <a:ext cx="2372467" cy="872232"/>
          </a:xfrm>
          <a:custGeom>
            <a:avLst/>
            <a:gdLst>
              <a:gd name="T0" fmla="*/ 0 w 884"/>
              <a:gd name="T1" fmla="*/ 0 h 325"/>
              <a:gd name="T2" fmla="*/ 161 w 884"/>
              <a:gd name="T3" fmla="*/ 325 h 325"/>
              <a:gd name="T4" fmla="*/ 723 w 884"/>
              <a:gd name="T5" fmla="*/ 325 h 325"/>
              <a:gd name="T6" fmla="*/ 884 w 884"/>
              <a:gd name="T7" fmla="*/ 0 h 325"/>
              <a:gd name="T8" fmla="*/ 0 w 884"/>
              <a:gd name="T9" fmla="*/ 0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" h="325">
                <a:moveTo>
                  <a:pt x="0" y="0"/>
                </a:moveTo>
                <a:lnTo>
                  <a:pt x="161" y="325"/>
                </a:lnTo>
                <a:lnTo>
                  <a:pt x="723" y="325"/>
                </a:lnTo>
                <a:lnTo>
                  <a:pt x="8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2699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D91E6C93-60AE-DB46-9ABE-23B33E380208}"/>
              </a:ext>
            </a:extLst>
          </p:cNvPr>
          <p:cNvSpPr txBox="1"/>
          <p:nvPr userDrawn="1"/>
        </p:nvSpPr>
        <p:spPr bwMode="gray">
          <a:xfrm>
            <a:off x="2683565" y="4323522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endParaRPr lang="en-US" sz="1400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09776" y="986495"/>
            <a:ext cx="827867" cy="582612"/>
          </a:xfrm>
        </p:spPr>
        <p:txBody>
          <a:bodyPr anchor="ctr"/>
          <a:lstStyle>
            <a:lvl1pPr>
              <a:defRPr sz="4000"/>
            </a:lvl1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5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617630" y="1981864"/>
            <a:ext cx="827867" cy="582612"/>
          </a:xfrm>
        </p:spPr>
        <p:txBody>
          <a:bodyPr anchor="ctr"/>
          <a:lstStyle>
            <a:lvl1pPr>
              <a:defRPr sz="4000"/>
            </a:lvl1pPr>
          </a:lstStyle>
          <a:p>
            <a:pPr lvl="0"/>
            <a:r>
              <a:rPr lang="en-US" noProof="0"/>
              <a:t>XY</a:t>
            </a:r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125483" y="2977233"/>
            <a:ext cx="827867" cy="582612"/>
          </a:xfrm>
        </p:spPr>
        <p:txBody>
          <a:bodyPr anchor="ctr"/>
          <a:lstStyle>
            <a:lvl1pPr>
              <a:defRPr sz="4000"/>
            </a:lvl1pPr>
          </a:lstStyle>
          <a:p>
            <a:pPr lvl="0"/>
            <a:r>
              <a:rPr lang="en-US" noProof="0"/>
              <a:t>03</a:t>
            </a:r>
          </a:p>
        </p:txBody>
      </p:sp>
      <p:sp>
        <p:nvSpPr>
          <p:cNvPr id="5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33336" y="3972603"/>
            <a:ext cx="827867" cy="582612"/>
          </a:xfrm>
        </p:spPr>
        <p:txBody>
          <a:bodyPr anchor="ctr"/>
          <a:lstStyle>
            <a:lvl1pPr>
              <a:defRPr sz="4000"/>
            </a:lvl1pPr>
          </a:lstStyle>
          <a:p>
            <a:pPr lvl="0"/>
            <a:r>
              <a:rPr lang="en-US" noProof="0"/>
              <a:t>04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33963" y="985838"/>
            <a:ext cx="3738562" cy="5826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Here you can include a very brief statement or description. Keep it brief, precise and simple, max. 2 lines.</a:t>
            </a:r>
          </a:p>
        </p:txBody>
      </p:sp>
      <p:sp>
        <p:nvSpPr>
          <p:cNvPr id="58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543222" y="1981426"/>
            <a:ext cx="3738562" cy="5826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Here you can include a very brief statement or description. Keep it brief, precise and simple, max. 2 lines.</a:t>
            </a:r>
          </a:p>
        </p:txBody>
      </p:sp>
      <p:sp>
        <p:nvSpPr>
          <p:cNvPr id="59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052480" y="2977014"/>
            <a:ext cx="3738562" cy="5826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Here you can include a very brief statement or description. Keep it brief, precise and simple, max. 2 lines.</a:t>
            </a:r>
          </a:p>
        </p:txBody>
      </p:sp>
      <p:sp>
        <p:nvSpPr>
          <p:cNvPr id="60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3561738" y="3972603"/>
            <a:ext cx="3738562" cy="5826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Here you can include a very brief statement or description. Keep it brief, precise and simple, max. 2 lines.</a:t>
            </a:r>
          </a:p>
        </p:txBody>
      </p:sp>
      <p:sp>
        <p:nvSpPr>
          <p:cNvPr id="19" name="Fußzeilenplatzhalter 14">
            <a:extLst>
              <a:ext uri="{FF2B5EF4-FFF2-40B4-BE49-F238E27FC236}">
                <a16:creationId xmlns:a16="http://schemas.microsoft.com/office/drawing/2014/main" id="{94A1AEA7-A20B-C741-AAE7-BB7F32556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67985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phon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20972" y="654201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C27140B6-356E-F446-A043-F8496993B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586245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phone 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20972" y="654201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3927196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E03E890C-EA6B-4A42-9BF6-A1EFF107F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254804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phone 0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20972" y="654201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3927196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A95149E8-5B99-814A-9FF6-7A2BE2AB9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260647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130EC352-094E-4A45-8A61-CA0236A91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91631"/>
            <a:ext cx="9144000" cy="360239"/>
          </a:xfrm>
        </p:spPr>
        <p:txBody>
          <a:bodyPr anchor="t"/>
          <a:lstStyle>
            <a:lvl1pPr marL="0" indent="0" algn="ctr">
              <a:buNone/>
              <a:defRPr sz="2000" b="1" spc="3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noProof="0"/>
              <a:t>Insert separator title here</a:t>
            </a: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5" name="Fußzeilenplatzhalter 14">
            <a:extLst>
              <a:ext uri="{FF2B5EF4-FFF2-40B4-BE49-F238E27FC236}">
                <a16:creationId xmlns:a16="http://schemas.microsoft.com/office/drawing/2014/main" id="{D6E0D0CA-E90A-2748-8676-8CB72DEF2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89701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hree Smartphones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826679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9" name="Bildplatzhalter 20"/>
          <p:cNvSpPr>
            <a:spLocks noGrp="1"/>
          </p:cNvSpPr>
          <p:nvPr>
            <p:ph type="pic" sz="quarter" idx="13" hasCustomPrompt="1"/>
          </p:nvPr>
        </p:nvSpPr>
        <p:spPr>
          <a:xfrm>
            <a:off x="634882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0" name="Bildplatzhalter 20"/>
          <p:cNvSpPr>
            <a:spLocks noGrp="1"/>
          </p:cNvSpPr>
          <p:nvPr>
            <p:ph type="pic" sz="quarter" idx="14" hasCustomPrompt="1"/>
          </p:nvPr>
        </p:nvSpPr>
        <p:spPr>
          <a:xfrm>
            <a:off x="358775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F043F049-DEAB-8F4C-AE52-C95CD16E3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06401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hree Smartphones 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826679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9" name="Bildplatzhalter 20"/>
          <p:cNvSpPr>
            <a:spLocks noGrp="1"/>
          </p:cNvSpPr>
          <p:nvPr>
            <p:ph type="pic" sz="quarter" idx="13" hasCustomPrompt="1"/>
          </p:nvPr>
        </p:nvSpPr>
        <p:spPr>
          <a:xfrm>
            <a:off x="634882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0" name="Bildplatzhalter 20"/>
          <p:cNvSpPr>
            <a:spLocks noGrp="1"/>
          </p:cNvSpPr>
          <p:nvPr>
            <p:ph type="pic" sz="quarter" idx="14" hasCustomPrompt="1"/>
          </p:nvPr>
        </p:nvSpPr>
        <p:spPr>
          <a:xfrm>
            <a:off x="358775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3C809345-CA38-974A-B57C-B80D7ED96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004907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hree Smartphones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826679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9" name="Bildplatzhalter 20"/>
          <p:cNvSpPr>
            <a:spLocks noGrp="1"/>
          </p:cNvSpPr>
          <p:nvPr>
            <p:ph type="pic" sz="quarter" idx="13" hasCustomPrompt="1"/>
          </p:nvPr>
        </p:nvSpPr>
        <p:spPr>
          <a:xfrm>
            <a:off x="634882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0" name="Bildplatzhalter 20"/>
          <p:cNvSpPr>
            <a:spLocks noGrp="1"/>
          </p:cNvSpPr>
          <p:nvPr>
            <p:ph type="pic" sz="quarter" idx="14" hasCustomPrompt="1"/>
          </p:nvPr>
        </p:nvSpPr>
        <p:spPr>
          <a:xfrm>
            <a:off x="358775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040F37AB-AF5B-BB45-B4DB-0A895AF40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39336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250724" y="987236"/>
            <a:ext cx="2669060" cy="3819858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A8B7D0BC-B9A6-A447-929A-EA9791DB0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164836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 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250724" y="987236"/>
            <a:ext cx="2669060" cy="3819858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1B69B632-DFF9-8C47-A470-072ED6C7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585425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 0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250724" y="987236"/>
            <a:ext cx="2669060" cy="3819858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397B9F64-F1E9-9B45-9F21-BAF33A6F1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91983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btop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2751757" y="2162433"/>
            <a:ext cx="3842952" cy="2471351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3926874" cy="5768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728E0798-8240-7945-94F1-DBE06AD08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18010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btop 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2751757" y="2162433"/>
            <a:ext cx="3842952" cy="2471351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3926874" cy="5768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C5A208F3-9A7E-DE4A-B85F-6D6E5DF17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362635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btop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2751757" y="2162433"/>
            <a:ext cx="3842952" cy="2471351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3926874" cy="5768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34B9CC03-9407-AA45-8F62-F8EA12E8B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89225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watch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00656" y="1587083"/>
            <a:ext cx="2063689" cy="2321549"/>
          </a:xfrm>
          <a:prstGeom prst="roundRect">
            <a:avLst>
              <a:gd name="adj" fmla="val 1946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5AFE6B27-868A-EF4A-A4A2-12E02688F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82561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4A79DC-72A0-0F42-91EB-8122A61A6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91631"/>
            <a:ext cx="9144000" cy="360239"/>
          </a:xfrm>
        </p:spPr>
        <p:txBody>
          <a:bodyPr anchor="t"/>
          <a:lstStyle>
            <a:lvl1pPr marL="0" indent="0" algn="ctr">
              <a:buNone/>
              <a:defRPr sz="2000" b="1" spc="3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noProof="0"/>
              <a:t>Insert separator title here</a:t>
            </a:r>
          </a:p>
        </p:txBody>
      </p:sp>
      <p:sp>
        <p:nvSpPr>
          <p:cNvPr id="4" name="Rechteck 3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5" name="Fußzeilenplatzhalter 14">
            <a:extLst>
              <a:ext uri="{FF2B5EF4-FFF2-40B4-BE49-F238E27FC236}">
                <a16:creationId xmlns:a16="http://schemas.microsoft.com/office/drawing/2014/main" id="{98AEB0CD-01DF-D649-B159-4B18C92DB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835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watch 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00656" y="1587083"/>
            <a:ext cx="2063689" cy="2321549"/>
          </a:xfrm>
          <a:prstGeom prst="roundRect">
            <a:avLst>
              <a:gd name="adj" fmla="val 1946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46F2A0FD-2348-8545-88C8-A69B24C02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278911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watch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00656" y="1587083"/>
            <a:ext cx="2063689" cy="2321549"/>
          </a:xfrm>
          <a:prstGeom prst="roundRect">
            <a:avLst>
              <a:gd name="adj" fmla="val 1946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79370325-ADCF-D944-86AB-A4EF58365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015012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1"/>
          <p:cNvSpPr>
            <a:spLocks noGrp="1"/>
          </p:cNvSpPr>
          <p:nvPr>
            <p:ph type="pic" sz="quarter" idx="12" hasCustomPrompt="1"/>
          </p:nvPr>
        </p:nvSpPr>
        <p:spPr>
          <a:xfrm>
            <a:off x="3326538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4" name="Bildplatzhalter 21"/>
          <p:cNvSpPr>
            <a:spLocks noGrp="1"/>
          </p:cNvSpPr>
          <p:nvPr>
            <p:ph type="pic" sz="quarter" idx="13" hasCustomPrompt="1"/>
          </p:nvPr>
        </p:nvSpPr>
        <p:spPr>
          <a:xfrm>
            <a:off x="6320114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3326952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z="1400" err="1"/>
              <a:t>Elon</a:t>
            </a:r>
            <a:r>
              <a:rPr lang="de-DE" sz="1400"/>
              <a:t> </a:t>
            </a:r>
            <a:r>
              <a:rPr lang="de-DE" sz="1400" err="1"/>
              <a:t>Musk</a:t>
            </a:r>
            <a:endParaRPr lang="de-DE" sz="1400"/>
          </a:p>
          <a:p>
            <a:pPr lvl="0"/>
            <a:r>
              <a:rPr lang="de-DE" sz="1400" err="1"/>
              <a:t>Innovating</a:t>
            </a:r>
            <a:r>
              <a:rPr lang="de-DE" sz="1400"/>
              <a:t> Safety </a:t>
            </a:r>
            <a:r>
              <a:rPr lang="de-DE" sz="1400" err="1"/>
              <a:t>as</a:t>
            </a:r>
            <a:r>
              <a:rPr lang="de-DE" sz="1400"/>
              <a:t>…</a:t>
            </a:r>
          </a:p>
          <a:p>
            <a:pPr lvl="0"/>
            <a:r>
              <a:rPr lang="de-DE" sz="1400"/>
              <a:t>Innovation Hero</a:t>
            </a:r>
          </a:p>
          <a:p>
            <a:pPr lvl="0"/>
            <a:r>
              <a:rPr lang="de-DE" sz="1400"/>
              <a:t>+12345678</a:t>
            </a:r>
          </a:p>
          <a:p>
            <a:pPr lvl="0"/>
            <a:r>
              <a:rPr lang="de-DE" sz="1400"/>
              <a:t>Elon.musk@dekra.com</a:t>
            </a:r>
            <a:endParaRPr lang="en-US"/>
          </a:p>
        </p:txBody>
      </p:sp>
      <p:sp>
        <p:nvSpPr>
          <p:cNvPr id="28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320114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z="1400"/>
              <a:t>Bill Gates</a:t>
            </a:r>
          </a:p>
          <a:p>
            <a:pPr lvl="0"/>
            <a:r>
              <a:rPr lang="de-DE" sz="1400" err="1"/>
              <a:t>Innovating</a:t>
            </a:r>
            <a:r>
              <a:rPr lang="de-DE" sz="1400"/>
              <a:t> Safety </a:t>
            </a:r>
            <a:r>
              <a:rPr lang="de-DE" sz="1400" err="1"/>
              <a:t>as</a:t>
            </a:r>
            <a:r>
              <a:rPr lang="de-DE" sz="1400"/>
              <a:t>…</a:t>
            </a:r>
          </a:p>
          <a:p>
            <a:pPr lvl="0"/>
            <a:r>
              <a:rPr lang="de-DE" sz="1400"/>
              <a:t>Innovation Hero</a:t>
            </a:r>
          </a:p>
          <a:p>
            <a:pPr lvl="0"/>
            <a:r>
              <a:rPr lang="de-DE" sz="1400"/>
              <a:t>+12345678</a:t>
            </a:r>
          </a:p>
          <a:p>
            <a:pPr lvl="0"/>
            <a:r>
              <a:rPr lang="de-DE" sz="1400"/>
              <a:t>Bill.gates@dekra.com</a:t>
            </a:r>
            <a:endParaRPr lang="en-US"/>
          </a:p>
        </p:txBody>
      </p:sp>
      <p:sp>
        <p:nvSpPr>
          <p:cNvPr id="34" name="Textplatzhalt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75" y="3860754"/>
            <a:ext cx="1703070" cy="311150"/>
          </a:xfrm>
        </p:spPr>
        <p:txBody>
          <a:bodyPr/>
          <a:lstStyle>
            <a:lvl1pPr>
              <a:defRPr sz="1400" b="0"/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5" name="Textplatzhalt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3762175" y="4269860"/>
            <a:ext cx="1703070" cy="311150"/>
          </a:xfrm>
        </p:spPr>
        <p:txBody>
          <a:bodyPr/>
          <a:lstStyle>
            <a:lvl1pPr>
              <a:defRPr sz="1400" b="0"/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8" name="Textplatzhalt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6755547" y="3860754"/>
            <a:ext cx="1703070" cy="311150"/>
          </a:xfrm>
        </p:spPr>
        <p:txBody>
          <a:bodyPr/>
          <a:lstStyle>
            <a:lvl1pPr>
              <a:defRPr sz="1400" b="0"/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6755547" y="4269860"/>
            <a:ext cx="1703070" cy="311150"/>
          </a:xfrm>
        </p:spPr>
        <p:txBody>
          <a:bodyPr/>
          <a:lstStyle>
            <a:lvl1pPr>
              <a:defRPr sz="1400" b="0"/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15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 baseline="0"/>
            </a:lvl1pPr>
          </a:lstStyle>
          <a:p>
            <a:pPr lvl="0"/>
            <a:r>
              <a:rPr lang="en-US" noProof="0"/>
              <a:t>Feel free to insert your personal message to your audience or customer here.</a:t>
            </a:r>
          </a:p>
        </p:txBody>
      </p:sp>
      <p:sp>
        <p:nvSpPr>
          <p:cNvPr id="16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2629223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Contact me / us!</a:t>
            </a:r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39F5D2BA-F447-E343-A9F6-2C2CBAA86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422941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1"/>
          <p:cNvSpPr>
            <a:spLocks noGrp="1"/>
          </p:cNvSpPr>
          <p:nvPr>
            <p:ph type="pic" sz="quarter" idx="12" hasCustomPrompt="1"/>
          </p:nvPr>
        </p:nvSpPr>
        <p:spPr>
          <a:xfrm>
            <a:off x="3326538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4" name="Bildplatzhalter 21"/>
          <p:cNvSpPr>
            <a:spLocks noGrp="1"/>
          </p:cNvSpPr>
          <p:nvPr>
            <p:ph type="pic" sz="quarter" idx="13" hasCustomPrompt="1"/>
          </p:nvPr>
        </p:nvSpPr>
        <p:spPr>
          <a:xfrm>
            <a:off x="6320114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3326952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accent1"/>
                </a:solidFill>
              </a:defRPr>
            </a:lvl1pPr>
          </a:lstStyle>
          <a:p>
            <a:pPr>
              <a:buClr>
                <a:schemeClr val="accent1"/>
              </a:buClr>
            </a:pPr>
            <a:r>
              <a:rPr lang="en-US" sz="1400" err="1"/>
              <a:t>Elon</a:t>
            </a:r>
            <a:r>
              <a:rPr lang="en-US" sz="1400"/>
              <a:t> Musk</a:t>
            </a:r>
          </a:p>
          <a:p>
            <a:pPr>
              <a:buClr>
                <a:schemeClr val="accent1"/>
              </a:buClr>
            </a:pPr>
            <a:r>
              <a:rPr lang="en-US" sz="1400" b="1"/>
              <a:t>Innovating safety as…</a:t>
            </a:r>
          </a:p>
          <a:p>
            <a:pPr>
              <a:buClr>
                <a:schemeClr val="accent1"/>
              </a:buClr>
            </a:pPr>
            <a:r>
              <a:rPr lang="en-US" sz="1400"/>
              <a:t>Innovation Hero</a:t>
            </a:r>
          </a:p>
          <a:p>
            <a:pPr>
              <a:buClr>
                <a:schemeClr val="accent1"/>
              </a:buClr>
            </a:pPr>
            <a:r>
              <a:rPr lang="en-US" sz="1400"/>
              <a:t>+12345678</a:t>
            </a:r>
          </a:p>
          <a:p>
            <a:pPr>
              <a:buClr>
                <a:schemeClr val="accent1"/>
              </a:buClr>
            </a:pPr>
            <a:r>
              <a:rPr lang="en-US" sz="1400"/>
              <a:t>Elon.musk@dekra.com</a:t>
            </a:r>
          </a:p>
          <a:p>
            <a:pPr lvl="0"/>
            <a:endParaRPr lang="en-US"/>
          </a:p>
        </p:txBody>
      </p:sp>
      <p:sp>
        <p:nvSpPr>
          <p:cNvPr id="28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320114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accent1"/>
                </a:solidFill>
              </a:defRPr>
            </a:lvl1pPr>
          </a:lstStyle>
          <a:p>
            <a:pPr>
              <a:buClr>
                <a:schemeClr val="accent1"/>
              </a:buClr>
            </a:pPr>
            <a:r>
              <a:rPr lang="en-US" sz="1400"/>
              <a:t>Bill Gates</a:t>
            </a:r>
          </a:p>
          <a:p>
            <a:pPr>
              <a:buClr>
                <a:schemeClr val="accent1"/>
              </a:buClr>
            </a:pPr>
            <a:r>
              <a:rPr lang="en-US" sz="1400" b="1"/>
              <a:t>Innovating safety as…</a:t>
            </a:r>
          </a:p>
          <a:p>
            <a:pPr>
              <a:buClr>
                <a:schemeClr val="accent1"/>
              </a:buClr>
            </a:pPr>
            <a:r>
              <a:rPr lang="en-US" sz="1400"/>
              <a:t>Innovation Hero</a:t>
            </a:r>
          </a:p>
          <a:p>
            <a:pPr>
              <a:buClr>
                <a:schemeClr val="accent1"/>
              </a:buClr>
            </a:pPr>
            <a:r>
              <a:rPr lang="en-US" sz="1400"/>
              <a:t>+12345678</a:t>
            </a:r>
          </a:p>
          <a:p>
            <a:pPr>
              <a:buClr>
                <a:schemeClr val="accent1"/>
              </a:buClr>
            </a:pPr>
            <a:r>
              <a:rPr lang="en-US" sz="1400"/>
              <a:t>Bill.gates@dekra.com</a:t>
            </a:r>
          </a:p>
          <a:p>
            <a:pPr lvl="0"/>
            <a:endParaRPr lang="en-US"/>
          </a:p>
        </p:txBody>
      </p:sp>
      <p:sp>
        <p:nvSpPr>
          <p:cNvPr id="34" name="Textplatzhalt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75" y="3860754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5" name="Textplatzhalt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3762175" y="4269860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8" name="Textplatzhalt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6755547" y="3860754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6755547" y="4269860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15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Feel free to insert your personal message to your audience or customer here.</a:t>
            </a:r>
          </a:p>
        </p:txBody>
      </p:sp>
      <p:sp>
        <p:nvSpPr>
          <p:cNvPr id="16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2724473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Contact me / us!</a:t>
            </a:r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3324A87D-E107-214B-BF06-3B3A603F7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02502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by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C7B0111D-C1F2-2A43-A167-B3C6B62B6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448844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by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3EBBB312-9A41-8B4A-8CFE-5EFC5667B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53686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C90DF71F-8162-5049-920B-7592C4366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8922909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0D7E3371-ADA1-CC43-B46D-1AB0E7CF8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081646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4ADFAED1-C4FF-1143-B053-7B36ADEE3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59683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E242B479-DF51-0C43-826B-3125F2097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320943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with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3849" y="1083089"/>
            <a:ext cx="3979793" cy="3250372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rPr lang="de-DE"/>
              <a:t>Use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textbox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dummy</a:t>
            </a:r>
            <a:r>
              <a:rPr lang="de-DE"/>
              <a:t>. </a:t>
            </a:r>
            <a:r>
              <a:rPr lang="de-DE" err="1"/>
              <a:t>If</a:t>
            </a:r>
            <a:r>
              <a:rPr lang="de-DE"/>
              <a:t> you </a:t>
            </a:r>
            <a:r>
              <a:rPr lang="de-DE" err="1"/>
              <a:t>don‘t</a:t>
            </a:r>
            <a:r>
              <a:rPr lang="de-DE"/>
              <a:t> </a:t>
            </a:r>
            <a:r>
              <a:rPr lang="de-DE" err="1"/>
              <a:t>need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, </a:t>
            </a:r>
            <a:r>
              <a:rPr lang="de-DE" err="1"/>
              <a:t>delete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;) </a:t>
            </a:r>
            <a:endParaRPr lang="en-US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1083089"/>
            <a:ext cx="4248150" cy="3250372"/>
          </a:xfrm>
        </p:spPr>
        <p:txBody>
          <a:bodyPr/>
          <a:lstStyle>
            <a:lvl1pPr>
              <a:defRPr sz="1200" b="0" baseline="0"/>
            </a:lvl1pPr>
          </a:lstStyle>
          <a:p>
            <a:r>
              <a:rPr lang="de-DE" err="1"/>
              <a:t>Remember</a:t>
            </a:r>
            <a:r>
              <a:rPr lang="de-DE"/>
              <a:t>: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photographies</a:t>
            </a:r>
            <a:r>
              <a:rPr lang="de-DE"/>
              <a:t> in </a:t>
            </a:r>
            <a:r>
              <a:rPr lang="de-DE" err="1"/>
              <a:t>black</a:t>
            </a:r>
            <a:r>
              <a:rPr lang="de-DE"/>
              <a:t> and </a:t>
            </a:r>
            <a:r>
              <a:rPr lang="de-DE" err="1"/>
              <a:t>white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with </a:t>
            </a:r>
            <a:r>
              <a:rPr lang="de-DE" err="1"/>
              <a:t>layers</a:t>
            </a:r>
            <a:r>
              <a:rPr lang="de-DE"/>
              <a:t>. For </a:t>
            </a:r>
            <a:r>
              <a:rPr lang="de-DE" err="1"/>
              <a:t>more</a:t>
            </a:r>
            <a:r>
              <a:rPr lang="de-DE"/>
              <a:t>, </a:t>
            </a:r>
            <a:r>
              <a:rPr lang="de-DE" err="1"/>
              <a:t>read</a:t>
            </a:r>
            <a:r>
              <a:rPr lang="de-DE"/>
              <a:t> the </a:t>
            </a:r>
            <a:r>
              <a:rPr lang="de-DE" err="1"/>
              <a:t>guidelines</a:t>
            </a:r>
            <a:r>
              <a:rPr lang="de-DE"/>
              <a:t> ;)</a:t>
            </a:r>
            <a:endParaRPr lang="en-US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B364E2B7-637C-3B4A-B734-6A2CA80D1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56634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892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726532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Insert your picture here, choose the color (see guidelines), then move it to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8216300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0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35AA555-F62B-4447-8A37-A24DB3AADD6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7956376" y="229502"/>
            <a:ext cx="918668" cy="254016"/>
            <a:chOff x="11344274" y="872716"/>
            <a:chExt cx="12546261" cy="3469097"/>
          </a:xfrm>
          <a:solidFill>
            <a:schemeClr val="bg1"/>
          </a:solidFill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8BB0A86B-7336-6B4B-9B1E-BCA0C83B5D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5286700" y="1447905"/>
              <a:ext cx="1626700" cy="2129989"/>
            </a:xfrm>
            <a:custGeom>
              <a:avLst/>
              <a:gdLst/>
              <a:ahLst/>
              <a:cxnLst/>
              <a:rect l="l" t="t" r="r" b="b"/>
              <a:pathLst>
                <a:path w="1626700" h="2129989">
                  <a:moveTo>
                    <a:pt x="416412" y="359491"/>
                  </a:moveTo>
                  <a:cubicBezTo>
                    <a:pt x="416412" y="359491"/>
                    <a:pt x="416412" y="359491"/>
                    <a:pt x="416412" y="1767500"/>
                  </a:cubicBezTo>
                  <a:cubicBezTo>
                    <a:pt x="416412" y="1767500"/>
                    <a:pt x="416412" y="1767500"/>
                    <a:pt x="487221" y="1767500"/>
                  </a:cubicBezTo>
                  <a:cubicBezTo>
                    <a:pt x="997046" y="1767500"/>
                    <a:pt x="1195311" y="1484483"/>
                    <a:pt x="1195311" y="1067033"/>
                  </a:cubicBezTo>
                  <a:cubicBezTo>
                    <a:pt x="1195311" y="600055"/>
                    <a:pt x="961641" y="359491"/>
                    <a:pt x="487221" y="359491"/>
                  </a:cubicBezTo>
                  <a:cubicBezTo>
                    <a:pt x="487221" y="359491"/>
                    <a:pt x="487221" y="359491"/>
                    <a:pt x="416412" y="35949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594100" y="0"/>
                  </a:cubicBezTo>
                  <a:cubicBezTo>
                    <a:pt x="1216490" y="0"/>
                    <a:pt x="1626700" y="459964"/>
                    <a:pt x="1626700" y="1068533"/>
                  </a:cubicBezTo>
                  <a:cubicBezTo>
                    <a:pt x="1626700" y="1670025"/>
                    <a:pt x="1202344" y="2129989"/>
                    <a:pt x="594100" y="2129989"/>
                  </a:cubicBezTo>
                  <a:cubicBezTo>
                    <a:pt x="594100" y="2129989"/>
                    <a:pt x="594100" y="2129989"/>
                    <a:pt x="0" y="2129989"/>
                  </a:cubicBezTo>
                  <a:cubicBezTo>
                    <a:pt x="0" y="2129956"/>
                    <a:pt x="0" y="212155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DDBF2DA-9E31-3043-8A21-44A21B4ED1F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7177028" y="1447905"/>
              <a:ext cx="1102441" cy="2129989"/>
            </a:xfrm>
            <a:custGeom>
              <a:avLst/>
              <a:gdLst>
                <a:gd name="T0" fmla="*/ 368 w 368"/>
                <a:gd name="T1" fmla="*/ 120 h 711"/>
                <a:gd name="T2" fmla="*/ 368 w 368"/>
                <a:gd name="T3" fmla="*/ 0 h 711"/>
                <a:gd name="T4" fmla="*/ 0 w 368"/>
                <a:gd name="T5" fmla="*/ 0 h 711"/>
                <a:gd name="T6" fmla="*/ 0 w 368"/>
                <a:gd name="T7" fmla="*/ 711 h 711"/>
                <a:gd name="T8" fmla="*/ 368 w 368"/>
                <a:gd name="T9" fmla="*/ 711 h 711"/>
                <a:gd name="T10" fmla="*/ 368 w 368"/>
                <a:gd name="T11" fmla="*/ 590 h 711"/>
                <a:gd name="T12" fmla="*/ 139 w 368"/>
                <a:gd name="T13" fmla="*/ 590 h 711"/>
                <a:gd name="T14" fmla="*/ 139 w 368"/>
                <a:gd name="T15" fmla="*/ 399 h 711"/>
                <a:gd name="T16" fmla="*/ 359 w 368"/>
                <a:gd name="T17" fmla="*/ 399 h 711"/>
                <a:gd name="T18" fmla="*/ 359 w 368"/>
                <a:gd name="T19" fmla="*/ 276 h 711"/>
                <a:gd name="T20" fmla="*/ 139 w 368"/>
                <a:gd name="T21" fmla="*/ 276 h 711"/>
                <a:gd name="T22" fmla="*/ 139 w 368"/>
                <a:gd name="T23" fmla="*/ 120 h 711"/>
                <a:gd name="T24" fmla="*/ 368 w 368"/>
                <a:gd name="T25" fmla="*/ 120 h 711"/>
                <a:gd name="T26" fmla="*/ 368 w 368"/>
                <a:gd name="T27" fmla="*/ 12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711">
                  <a:moveTo>
                    <a:pt x="368" y="120"/>
                  </a:moveTo>
                  <a:lnTo>
                    <a:pt x="368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368" y="711"/>
                  </a:lnTo>
                  <a:lnTo>
                    <a:pt x="368" y="590"/>
                  </a:lnTo>
                  <a:lnTo>
                    <a:pt x="139" y="590"/>
                  </a:lnTo>
                  <a:lnTo>
                    <a:pt x="139" y="399"/>
                  </a:lnTo>
                  <a:lnTo>
                    <a:pt x="359" y="399"/>
                  </a:lnTo>
                  <a:lnTo>
                    <a:pt x="359" y="276"/>
                  </a:lnTo>
                  <a:lnTo>
                    <a:pt x="139" y="276"/>
                  </a:lnTo>
                  <a:lnTo>
                    <a:pt x="139" y="120"/>
                  </a:lnTo>
                  <a:lnTo>
                    <a:pt x="368" y="120"/>
                  </a:lnTo>
                  <a:lnTo>
                    <a:pt x="368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77815023-1446-AF48-95B4-44204019F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1925313" y="1390984"/>
              <a:ext cx="1965222" cy="2186908"/>
            </a:xfrm>
            <a:custGeom>
              <a:avLst/>
              <a:gdLst/>
              <a:ahLst/>
              <a:cxnLst/>
              <a:rect l="l" t="t" r="r" b="b"/>
              <a:pathLst>
                <a:path w="1965222" h="2186908">
                  <a:moveTo>
                    <a:pt x="988602" y="629111"/>
                  </a:moveTo>
                  <a:lnTo>
                    <a:pt x="733962" y="1402018"/>
                  </a:lnTo>
                  <a:lnTo>
                    <a:pt x="1237250" y="1402018"/>
                  </a:lnTo>
                  <a:lnTo>
                    <a:pt x="997590" y="629111"/>
                  </a:lnTo>
                  <a:close/>
                  <a:moveTo>
                    <a:pt x="996748" y="0"/>
                  </a:moveTo>
                  <a:cubicBezTo>
                    <a:pt x="1074510" y="0"/>
                    <a:pt x="1159338" y="49542"/>
                    <a:pt x="1187616" y="134470"/>
                  </a:cubicBezTo>
                  <a:cubicBezTo>
                    <a:pt x="1965222" y="2186908"/>
                    <a:pt x="1965222" y="2186908"/>
                    <a:pt x="1965222" y="2186908"/>
                  </a:cubicBezTo>
                  <a:cubicBezTo>
                    <a:pt x="1519866" y="2186908"/>
                    <a:pt x="1519866" y="2186908"/>
                    <a:pt x="1519866" y="2186908"/>
                  </a:cubicBezTo>
                  <a:cubicBezTo>
                    <a:pt x="1357274" y="1741034"/>
                    <a:pt x="1357274" y="1741034"/>
                    <a:pt x="1357274" y="1741034"/>
                  </a:cubicBezTo>
                  <a:cubicBezTo>
                    <a:pt x="615016" y="1741034"/>
                    <a:pt x="615016" y="1741034"/>
                    <a:pt x="615016" y="1741034"/>
                  </a:cubicBezTo>
                  <a:cubicBezTo>
                    <a:pt x="438286" y="2186908"/>
                    <a:pt x="438286" y="2186908"/>
                    <a:pt x="438286" y="2186908"/>
                  </a:cubicBezTo>
                  <a:cubicBezTo>
                    <a:pt x="0" y="2186908"/>
                    <a:pt x="0" y="2186908"/>
                    <a:pt x="0" y="2186908"/>
                  </a:cubicBezTo>
                  <a:cubicBezTo>
                    <a:pt x="798812" y="134470"/>
                    <a:pt x="798812" y="134470"/>
                    <a:pt x="798812" y="134470"/>
                  </a:cubicBezTo>
                  <a:cubicBezTo>
                    <a:pt x="834158" y="49542"/>
                    <a:pt x="911920" y="0"/>
                    <a:pt x="996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7BA3987E-6756-5243-AE27-5CE0D5D27CB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8641956" y="1447905"/>
              <a:ext cx="1641679" cy="2129989"/>
            </a:xfrm>
            <a:custGeom>
              <a:avLst/>
              <a:gdLst>
                <a:gd name="T0" fmla="*/ 141 w 548"/>
                <a:gd name="T1" fmla="*/ 300 h 711"/>
                <a:gd name="T2" fmla="*/ 139 w 548"/>
                <a:gd name="T3" fmla="*/ 300 h 711"/>
                <a:gd name="T4" fmla="*/ 139 w 548"/>
                <a:gd name="T5" fmla="*/ 0 h 711"/>
                <a:gd name="T6" fmla="*/ 0 w 548"/>
                <a:gd name="T7" fmla="*/ 0 h 711"/>
                <a:gd name="T8" fmla="*/ 0 w 548"/>
                <a:gd name="T9" fmla="*/ 711 h 711"/>
                <a:gd name="T10" fmla="*/ 139 w 548"/>
                <a:gd name="T11" fmla="*/ 711 h 711"/>
                <a:gd name="T12" fmla="*/ 139 w 548"/>
                <a:gd name="T13" fmla="*/ 392 h 711"/>
                <a:gd name="T14" fmla="*/ 141 w 548"/>
                <a:gd name="T15" fmla="*/ 392 h 711"/>
                <a:gd name="T16" fmla="*/ 368 w 548"/>
                <a:gd name="T17" fmla="*/ 711 h 711"/>
                <a:gd name="T18" fmla="*/ 548 w 548"/>
                <a:gd name="T19" fmla="*/ 711 h 711"/>
                <a:gd name="T20" fmla="*/ 262 w 548"/>
                <a:gd name="T21" fmla="*/ 328 h 711"/>
                <a:gd name="T22" fmla="*/ 531 w 548"/>
                <a:gd name="T23" fmla="*/ 0 h 711"/>
                <a:gd name="T24" fmla="*/ 361 w 548"/>
                <a:gd name="T25" fmla="*/ 0 h 711"/>
                <a:gd name="T26" fmla="*/ 141 w 548"/>
                <a:gd name="T27" fmla="*/ 300 h 711"/>
                <a:gd name="T28" fmla="*/ 141 w 548"/>
                <a:gd name="T29" fmla="*/ 3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711">
                  <a:moveTo>
                    <a:pt x="141" y="300"/>
                  </a:moveTo>
                  <a:lnTo>
                    <a:pt x="139" y="300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139" y="711"/>
                  </a:lnTo>
                  <a:lnTo>
                    <a:pt x="139" y="392"/>
                  </a:lnTo>
                  <a:lnTo>
                    <a:pt x="141" y="392"/>
                  </a:lnTo>
                  <a:lnTo>
                    <a:pt x="368" y="711"/>
                  </a:lnTo>
                  <a:lnTo>
                    <a:pt x="548" y="711"/>
                  </a:lnTo>
                  <a:lnTo>
                    <a:pt x="262" y="328"/>
                  </a:lnTo>
                  <a:lnTo>
                    <a:pt x="531" y="0"/>
                  </a:lnTo>
                  <a:lnTo>
                    <a:pt x="361" y="0"/>
                  </a:lnTo>
                  <a:lnTo>
                    <a:pt x="141" y="300"/>
                  </a:lnTo>
                  <a:lnTo>
                    <a:pt x="141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C822FD02-BEDC-4C4B-B02D-7011AFB8F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0481355" y="1447905"/>
              <a:ext cx="1443958" cy="2129989"/>
            </a:xfrm>
            <a:custGeom>
              <a:avLst/>
              <a:gdLst/>
              <a:ahLst/>
              <a:cxnLst/>
              <a:rect l="l" t="t" r="r" b="b"/>
              <a:pathLst>
                <a:path w="1443958" h="2129989">
                  <a:moveTo>
                    <a:pt x="416412" y="338520"/>
                  </a:moveTo>
                  <a:cubicBezTo>
                    <a:pt x="416412" y="982610"/>
                    <a:pt x="416412" y="982610"/>
                    <a:pt x="416412" y="982610"/>
                  </a:cubicBezTo>
                  <a:cubicBezTo>
                    <a:pt x="636498" y="982610"/>
                    <a:pt x="636498" y="982610"/>
                    <a:pt x="636498" y="982610"/>
                  </a:cubicBezTo>
                  <a:cubicBezTo>
                    <a:pt x="799788" y="982610"/>
                    <a:pt x="934680" y="833974"/>
                    <a:pt x="934680" y="657026"/>
                  </a:cubicBezTo>
                  <a:cubicBezTo>
                    <a:pt x="934680" y="480078"/>
                    <a:pt x="799788" y="338520"/>
                    <a:pt x="636498" y="338520"/>
                  </a:cubicBezTo>
                  <a:cubicBezTo>
                    <a:pt x="416412" y="338520"/>
                    <a:pt x="416412" y="338520"/>
                    <a:pt x="416412" y="338520"/>
                  </a:cubicBezTo>
                  <a:close/>
                  <a:moveTo>
                    <a:pt x="0" y="0"/>
                  </a:moveTo>
                  <a:cubicBezTo>
                    <a:pt x="714900" y="0"/>
                    <a:pt x="714900" y="0"/>
                    <a:pt x="714900" y="0"/>
                  </a:cubicBezTo>
                  <a:cubicBezTo>
                    <a:pt x="1068812" y="0"/>
                    <a:pt x="1351942" y="283055"/>
                    <a:pt x="1351942" y="636874"/>
                  </a:cubicBezTo>
                  <a:cubicBezTo>
                    <a:pt x="1351942" y="941158"/>
                    <a:pt x="1139594" y="1195908"/>
                    <a:pt x="856466" y="1259595"/>
                  </a:cubicBezTo>
                  <a:cubicBezTo>
                    <a:pt x="1443958" y="2129989"/>
                    <a:pt x="1443958" y="2129989"/>
                    <a:pt x="1443958" y="2129989"/>
                  </a:cubicBezTo>
                  <a:cubicBezTo>
                    <a:pt x="941404" y="2129989"/>
                    <a:pt x="941404" y="2129989"/>
                    <a:pt x="941404" y="2129989"/>
                  </a:cubicBezTo>
                  <a:cubicBezTo>
                    <a:pt x="417616" y="1273748"/>
                    <a:pt x="417616" y="1273748"/>
                    <a:pt x="417616" y="1273748"/>
                  </a:cubicBezTo>
                  <a:cubicBezTo>
                    <a:pt x="417616" y="2129989"/>
                    <a:pt x="417616" y="2129989"/>
                    <a:pt x="417616" y="2129989"/>
                  </a:cubicBezTo>
                  <a:cubicBezTo>
                    <a:pt x="0" y="2129989"/>
                    <a:pt x="0" y="2129989"/>
                    <a:pt x="0" y="212998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A6637A7E-09DA-684F-B819-9A14B37B83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44274" y="872716"/>
              <a:ext cx="2747117" cy="3469097"/>
            </a:xfrm>
            <a:custGeom>
              <a:avLst/>
              <a:gdLst>
                <a:gd name="T0" fmla="*/ 94 w 388"/>
                <a:gd name="T1" fmla="*/ 4 h 490"/>
                <a:gd name="T2" fmla="*/ 349 w 388"/>
                <a:gd name="T3" fmla="*/ 152 h 490"/>
                <a:gd name="T4" fmla="*/ 388 w 388"/>
                <a:gd name="T5" fmla="*/ 220 h 490"/>
                <a:gd name="T6" fmla="*/ 349 w 388"/>
                <a:gd name="T7" fmla="*/ 288 h 490"/>
                <a:gd name="T8" fmla="*/ 0 w 388"/>
                <a:gd name="T9" fmla="*/ 490 h 490"/>
                <a:gd name="T10" fmla="*/ 0 w 388"/>
                <a:gd name="T11" fmla="*/ 399 h 490"/>
                <a:gd name="T12" fmla="*/ 310 w 388"/>
                <a:gd name="T13" fmla="*/ 220 h 490"/>
                <a:gd name="T14" fmla="*/ 143 w 388"/>
                <a:gd name="T15" fmla="*/ 123 h 490"/>
                <a:gd name="T16" fmla="*/ 143 w 388"/>
                <a:gd name="T17" fmla="*/ 259 h 490"/>
                <a:gd name="T18" fmla="*/ 65 w 388"/>
                <a:gd name="T19" fmla="*/ 305 h 490"/>
                <a:gd name="T20" fmla="*/ 65 w 388"/>
                <a:gd name="T21" fmla="*/ 21 h 490"/>
                <a:gd name="T22" fmla="*/ 75 w 388"/>
                <a:gd name="T23" fmla="*/ 4 h 490"/>
                <a:gd name="T24" fmla="*/ 94 w 388"/>
                <a:gd name="T25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490">
                  <a:moveTo>
                    <a:pt x="94" y="4"/>
                  </a:moveTo>
                  <a:cubicBezTo>
                    <a:pt x="349" y="152"/>
                    <a:pt x="349" y="152"/>
                    <a:pt x="349" y="152"/>
                  </a:cubicBezTo>
                  <a:cubicBezTo>
                    <a:pt x="369" y="163"/>
                    <a:pt x="388" y="187"/>
                    <a:pt x="388" y="220"/>
                  </a:cubicBezTo>
                  <a:cubicBezTo>
                    <a:pt x="388" y="252"/>
                    <a:pt x="369" y="276"/>
                    <a:pt x="349" y="288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310" y="220"/>
                    <a:pt x="310" y="220"/>
                    <a:pt x="310" y="220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65" y="305"/>
                    <a:pt x="65" y="305"/>
                    <a:pt x="65" y="305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4"/>
                    <a:pt x="69" y="8"/>
                    <a:pt x="75" y="4"/>
                  </a:cubicBezTo>
                  <a:cubicBezTo>
                    <a:pt x="80" y="1"/>
                    <a:pt x="88" y="0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</p:grp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F5A800FD-BEFC-9D47-BFE2-DAB3E4251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6110" y="4371950"/>
            <a:ext cx="4031779" cy="24967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Add Title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23" y="2445750"/>
            <a:ext cx="3673754" cy="252000"/>
          </a:xfrm>
          <a:prstGeom prst="rect">
            <a:avLst/>
          </a:prstGeom>
        </p:spPr>
      </p:pic>
      <p:sp>
        <p:nvSpPr>
          <p:cNvPr id="4" name="Rechteck 3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2EB35311-1B48-A74F-9CD5-0A2FD0B9B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24900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Insert your picture here, choose the color (see guidelines), then move it to the background</a:t>
            </a:r>
          </a:p>
        </p:txBody>
      </p:sp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8528B68F-99A2-014B-AA6F-535D483BD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659134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14988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57901" y="447675"/>
            <a:ext cx="2579688" cy="134143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Here you can insert a brief message.</a:t>
            </a:r>
          </a:p>
        </p:txBody>
      </p:sp>
      <p:sp>
        <p:nvSpPr>
          <p:cNvPr id="5" name="Fußzeilenplatzhalter 14">
            <a:extLst>
              <a:ext uri="{FF2B5EF4-FFF2-40B4-BE49-F238E27FC236}">
                <a16:creationId xmlns:a16="http://schemas.microsoft.com/office/drawing/2014/main" id="{99CE4150-5E4A-AA4C-8174-38B3F7B86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112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00150" y="1131888"/>
            <a:ext cx="6046788" cy="1542732"/>
          </a:xfrm>
        </p:spPr>
        <p:txBody>
          <a:bodyPr/>
          <a:lstStyle>
            <a:lvl1pPr>
              <a:defRPr sz="2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„Write your quote here. Please always check the source and write it below the quote.“</a:t>
            </a:r>
          </a:p>
          <a:p>
            <a:pPr lvl="0"/>
            <a:endParaRPr lang="en-US" noProof="0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CC6BA6BF-CA97-E54F-BF5C-7B7B39269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7161371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Slide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1"/>
          <p:cNvSpPr>
            <a:spLocks noGrp="1"/>
          </p:cNvSpPr>
          <p:nvPr>
            <p:ph type="pic" sz="quarter" idx="12" hasCustomPrompt="1"/>
          </p:nvPr>
        </p:nvSpPr>
        <p:spPr>
          <a:xfrm>
            <a:off x="3326538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4" name="Bildplatzhalter 21"/>
          <p:cNvSpPr>
            <a:spLocks noGrp="1"/>
          </p:cNvSpPr>
          <p:nvPr>
            <p:ph type="pic" sz="quarter" idx="13" hasCustomPrompt="1"/>
          </p:nvPr>
        </p:nvSpPr>
        <p:spPr>
          <a:xfrm>
            <a:off x="6320114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3326952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accent1"/>
                </a:solidFill>
              </a:defRPr>
            </a:lvl1pPr>
          </a:lstStyle>
          <a:p>
            <a:pPr>
              <a:buClr>
                <a:schemeClr val="accent1"/>
              </a:buClr>
            </a:pPr>
            <a:r>
              <a:rPr lang="en-US" sz="1400" err="1"/>
              <a:t>Elon</a:t>
            </a:r>
            <a:r>
              <a:rPr lang="en-US" sz="1400"/>
              <a:t> Musk</a:t>
            </a:r>
          </a:p>
          <a:p>
            <a:pPr>
              <a:buClr>
                <a:schemeClr val="accent1"/>
              </a:buClr>
            </a:pPr>
            <a:r>
              <a:rPr lang="en-US" sz="1400" b="1"/>
              <a:t>Innovating safety as…</a:t>
            </a:r>
          </a:p>
          <a:p>
            <a:pPr>
              <a:buClr>
                <a:schemeClr val="accent1"/>
              </a:buClr>
            </a:pPr>
            <a:r>
              <a:rPr lang="en-US" sz="1400"/>
              <a:t>Innovation Hero</a:t>
            </a:r>
          </a:p>
          <a:p>
            <a:pPr>
              <a:buClr>
                <a:schemeClr val="accent1"/>
              </a:buClr>
            </a:pPr>
            <a:r>
              <a:rPr lang="en-US" sz="1400"/>
              <a:t>+12345678</a:t>
            </a:r>
          </a:p>
          <a:p>
            <a:pPr>
              <a:buClr>
                <a:schemeClr val="accent1"/>
              </a:buClr>
            </a:pPr>
            <a:r>
              <a:rPr lang="en-US" sz="1400"/>
              <a:t>Elon.musk@dekra.com</a:t>
            </a:r>
          </a:p>
          <a:p>
            <a:pPr lvl="0"/>
            <a:endParaRPr lang="en-US"/>
          </a:p>
        </p:txBody>
      </p:sp>
      <p:sp>
        <p:nvSpPr>
          <p:cNvPr id="28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320114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accent1"/>
                </a:solidFill>
              </a:defRPr>
            </a:lvl1pPr>
          </a:lstStyle>
          <a:p>
            <a:pPr>
              <a:buClr>
                <a:schemeClr val="accent1"/>
              </a:buClr>
            </a:pPr>
            <a:r>
              <a:rPr lang="en-US" sz="1400"/>
              <a:t>Bill Gates</a:t>
            </a:r>
          </a:p>
          <a:p>
            <a:pPr>
              <a:buClr>
                <a:schemeClr val="accent1"/>
              </a:buClr>
            </a:pPr>
            <a:r>
              <a:rPr lang="en-US" sz="1400" b="1"/>
              <a:t>Innovating safety as…</a:t>
            </a:r>
          </a:p>
          <a:p>
            <a:pPr>
              <a:buClr>
                <a:schemeClr val="accent1"/>
              </a:buClr>
            </a:pPr>
            <a:r>
              <a:rPr lang="en-US" sz="1400"/>
              <a:t>Innovation Hero</a:t>
            </a:r>
          </a:p>
          <a:p>
            <a:pPr>
              <a:buClr>
                <a:schemeClr val="accent1"/>
              </a:buClr>
            </a:pPr>
            <a:r>
              <a:rPr lang="en-US" sz="1400"/>
              <a:t>+12345678</a:t>
            </a:r>
          </a:p>
          <a:p>
            <a:pPr>
              <a:buClr>
                <a:schemeClr val="accent1"/>
              </a:buClr>
            </a:pPr>
            <a:r>
              <a:rPr lang="en-US" sz="1400"/>
              <a:t>Bill.gates@dekra.com</a:t>
            </a:r>
          </a:p>
          <a:p>
            <a:pPr lvl="0"/>
            <a:endParaRPr lang="en-US"/>
          </a:p>
        </p:txBody>
      </p:sp>
      <p:sp>
        <p:nvSpPr>
          <p:cNvPr id="34" name="Textplatzhalt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75" y="3860754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5" name="Textplatzhalt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3762175" y="4269860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8" name="Textplatzhalt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6755547" y="3860754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6755547" y="4269860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15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Feel free to insert your personal message to your audience or customer here.</a:t>
            </a:r>
          </a:p>
        </p:txBody>
      </p:sp>
      <p:sp>
        <p:nvSpPr>
          <p:cNvPr id="16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2724473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Contact me / us!</a:t>
            </a:r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3324A87D-E107-214B-BF06-3B3A603F7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910158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oodby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C7B0111D-C1F2-2A43-A167-B3C6B62B6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637367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um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463949" y="1830003"/>
            <a:ext cx="26280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0" name="Rechteck 29"/>
          <p:cNvSpPr/>
          <p:nvPr userDrawn="1"/>
        </p:nvSpPr>
        <p:spPr bwMode="gray">
          <a:xfrm>
            <a:off x="3257855" y="1830003"/>
            <a:ext cx="26280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2" name="Rechteck 31"/>
          <p:cNvSpPr/>
          <p:nvPr userDrawn="1"/>
        </p:nvSpPr>
        <p:spPr bwMode="gray">
          <a:xfrm>
            <a:off x="6051757" y="1830003"/>
            <a:ext cx="26280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2B332FD-6033-4445-BE53-B649B5B569DC}"/>
              </a:ext>
            </a:extLst>
          </p:cNvPr>
          <p:cNvSpPr/>
          <p:nvPr userDrawn="1"/>
        </p:nvSpPr>
        <p:spPr bwMode="gray">
          <a:xfrm>
            <a:off x="463950" y="1830003"/>
            <a:ext cx="2433253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6BA771D-7535-7646-9E5D-EF553B004BB9}"/>
              </a:ext>
            </a:extLst>
          </p:cNvPr>
          <p:cNvSpPr/>
          <p:nvPr userDrawn="1"/>
        </p:nvSpPr>
        <p:spPr bwMode="gray">
          <a:xfrm>
            <a:off x="3830255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F9B0809-A24D-2949-B8BC-76347F87E049}"/>
              </a:ext>
            </a:extLst>
          </p:cNvPr>
          <p:cNvSpPr/>
          <p:nvPr userDrawn="1"/>
        </p:nvSpPr>
        <p:spPr bwMode="gray">
          <a:xfrm>
            <a:off x="7196557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951" y="1830003"/>
            <a:ext cx="2435079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4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57852" y="1830003"/>
            <a:ext cx="2629120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Your title 01</a:t>
            </a:r>
          </a:p>
        </p:txBody>
      </p:sp>
      <p:sp>
        <p:nvSpPr>
          <p:cNvPr id="46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751" y="1830003"/>
            <a:ext cx="2629119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3550" y="2355850"/>
            <a:ext cx="2435079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257852" y="2355850"/>
            <a:ext cx="2629120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 dirty="0"/>
              <a:t>Write your short statement, explanation or message here.</a:t>
            </a:r>
            <a:endParaRPr lang="en-US" noProof="0" dirty="0"/>
          </a:p>
        </p:txBody>
      </p:sp>
      <p:sp>
        <p:nvSpPr>
          <p:cNvPr id="50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51751" y="2355850"/>
            <a:ext cx="2629119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24" name="Fußzeilenplatzhalter 14">
            <a:extLst>
              <a:ext uri="{FF2B5EF4-FFF2-40B4-BE49-F238E27FC236}">
                <a16:creationId xmlns:a16="http://schemas.microsoft.com/office/drawing/2014/main" id="{65C30B7F-068C-754C-B925-6686C85D7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606491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859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with titl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3849" y="1083089"/>
            <a:ext cx="3979793" cy="3250372"/>
          </a:xfrm>
        </p:spPr>
        <p:txBody>
          <a:bodyPr/>
          <a:lstStyle>
            <a:lvl1pPr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Use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textbox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dummy</a:t>
            </a:r>
            <a:r>
              <a:rPr lang="de-DE"/>
              <a:t>. </a:t>
            </a:r>
            <a:r>
              <a:rPr lang="de-DE" err="1"/>
              <a:t>If</a:t>
            </a:r>
            <a:r>
              <a:rPr lang="de-DE"/>
              <a:t> you </a:t>
            </a:r>
            <a:r>
              <a:rPr lang="de-DE" err="1"/>
              <a:t>don‘t</a:t>
            </a:r>
            <a:r>
              <a:rPr lang="de-DE"/>
              <a:t> </a:t>
            </a:r>
            <a:r>
              <a:rPr lang="de-DE" err="1"/>
              <a:t>need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, </a:t>
            </a:r>
            <a:r>
              <a:rPr lang="de-DE" err="1"/>
              <a:t>delete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;) </a:t>
            </a:r>
            <a:endParaRPr lang="en-US"/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1083089"/>
            <a:ext cx="4248150" cy="3250372"/>
          </a:xfrm>
        </p:spPr>
        <p:txBody>
          <a:bodyPr/>
          <a:lstStyle>
            <a:lvl1pPr>
              <a:defRPr sz="1200" b="0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Remember</a:t>
            </a:r>
            <a:r>
              <a:rPr lang="de-DE"/>
              <a:t>: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photographies</a:t>
            </a:r>
            <a:r>
              <a:rPr lang="de-DE"/>
              <a:t> in </a:t>
            </a:r>
            <a:r>
              <a:rPr lang="de-DE" err="1"/>
              <a:t>black</a:t>
            </a:r>
            <a:r>
              <a:rPr lang="de-DE"/>
              <a:t> and </a:t>
            </a:r>
            <a:r>
              <a:rPr lang="de-DE" err="1"/>
              <a:t>white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with </a:t>
            </a:r>
            <a:r>
              <a:rPr lang="de-DE" err="1"/>
              <a:t>layers</a:t>
            </a:r>
            <a:r>
              <a:rPr lang="de-DE"/>
              <a:t>. For </a:t>
            </a:r>
            <a:r>
              <a:rPr lang="de-DE" err="1"/>
              <a:t>more</a:t>
            </a:r>
            <a:r>
              <a:rPr lang="de-DE"/>
              <a:t>, </a:t>
            </a:r>
            <a:r>
              <a:rPr lang="de-DE" err="1"/>
              <a:t>read</a:t>
            </a:r>
            <a:r>
              <a:rPr lang="de-DE"/>
              <a:t> the </a:t>
            </a:r>
            <a:r>
              <a:rPr lang="de-DE" err="1"/>
              <a:t>guidelines</a:t>
            </a:r>
            <a:r>
              <a:rPr lang="de-DE"/>
              <a:t> ;)</a:t>
            </a:r>
            <a:endParaRPr lang="en-US"/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AC0F461D-FF9E-5045-A030-79FC27DF9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850266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with title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3849" y="1083089"/>
            <a:ext cx="3979793" cy="3250372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rPr lang="de-DE"/>
              <a:t>Use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textbox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dummy</a:t>
            </a:r>
            <a:r>
              <a:rPr lang="de-DE"/>
              <a:t>. </a:t>
            </a:r>
            <a:r>
              <a:rPr lang="de-DE" err="1"/>
              <a:t>If</a:t>
            </a:r>
            <a:r>
              <a:rPr lang="de-DE"/>
              <a:t> you </a:t>
            </a:r>
            <a:r>
              <a:rPr lang="de-DE" err="1"/>
              <a:t>don‘t</a:t>
            </a:r>
            <a:r>
              <a:rPr lang="de-DE"/>
              <a:t> </a:t>
            </a:r>
            <a:r>
              <a:rPr lang="de-DE" err="1"/>
              <a:t>need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, </a:t>
            </a:r>
            <a:r>
              <a:rPr lang="de-DE" err="1"/>
              <a:t>delete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;) </a:t>
            </a:r>
            <a:endParaRPr lang="en-US"/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1083089"/>
            <a:ext cx="4248150" cy="3250372"/>
          </a:xfrm>
        </p:spPr>
        <p:txBody>
          <a:bodyPr/>
          <a:lstStyle>
            <a:lvl1pPr>
              <a:defRPr sz="1200" b="0" baseline="0"/>
            </a:lvl1pPr>
          </a:lstStyle>
          <a:p>
            <a:r>
              <a:rPr lang="de-DE" err="1"/>
              <a:t>Remember</a:t>
            </a:r>
            <a:r>
              <a:rPr lang="de-DE"/>
              <a:t>: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photographies</a:t>
            </a:r>
            <a:r>
              <a:rPr lang="de-DE"/>
              <a:t> in </a:t>
            </a:r>
            <a:r>
              <a:rPr lang="de-DE" err="1"/>
              <a:t>black</a:t>
            </a:r>
            <a:r>
              <a:rPr lang="de-DE"/>
              <a:t> and </a:t>
            </a:r>
            <a:r>
              <a:rPr lang="de-DE" err="1"/>
              <a:t>white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with </a:t>
            </a:r>
            <a:r>
              <a:rPr lang="de-DE" err="1"/>
              <a:t>layers</a:t>
            </a:r>
            <a:r>
              <a:rPr lang="de-DE"/>
              <a:t>. For </a:t>
            </a:r>
            <a:r>
              <a:rPr lang="de-DE" err="1"/>
              <a:t>more</a:t>
            </a:r>
            <a:r>
              <a:rPr lang="de-DE"/>
              <a:t>, </a:t>
            </a:r>
            <a:r>
              <a:rPr lang="de-DE" err="1"/>
              <a:t>read</a:t>
            </a:r>
            <a:r>
              <a:rPr lang="de-DE"/>
              <a:t> the </a:t>
            </a:r>
            <a:r>
              <a:rPr lang="de-DE" err="1"/>
              <a:t>guidelines</a:t>
            </a:r>
            <a:r>
              <a:rPr lang="de-DE"/>
              <a:t> ;)</a:t>
            </a:r>
            <a:endParaRPr lang="en-US"/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DB370A78-E149-DC4F-A24B-D0CAEBF93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573944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Write your statement here.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E32CBE35-33D6-B04D-9DE8-0834728D5241}"/>
              </a:ext>
            </a:extLst>
          </p:cNvPr>
          <p:cNvSpPr txBox="1">
            <a:spLocks/>
          </p:cNvSpPr>
          <p:nvPr userDrawn="1"/>
        </p:nvSpPr>
        <p:spPr>
          <a:xfrm>
            <a:off x="0" y="4911566"/>
            <a:ext cx="467544" cy="1714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9388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7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6B523A2A-6A36-AB4B-8FEB-D9E55569B751}" type="slidenum">
              <a:rPr lang="en-US" sz="700" noProof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‹Nº›</a:t>
            </a:fld>
            <a:endParaRPr lang="en-US" sz="700" noProof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2F8AEA60-D370-DC4D-8C03-B433CFA2F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  <p:sp>
        <p:nvSpPr>
          <p:cNvPr id="19" name="Titelplatzhalter 18">
            <a:extLst>
              <a:ext uri="{FF2B5EF4-FFF2-40B4-BE49-F238E27FC236}">
                <a16:creationId xmlns:a16="http://schemas.microsoft.com/office/drawing/2014/main" id="{D7727111-C69E-A24E-A9CD-29A60AD8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2372"/>
            <a:ext cx="7886700" cy="352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Write yourself a merry little title</a:t>
            </a:r>
          </a:p>
        </p:txBody>
      </p:sp>
    </p:spTree>
    <p:extLst>
      <p:ext uri="{BB962C8B-B14F-4D97-AF65-F5344CB8AC3E}">
        <p14:creationId xmlns:p14="http://schemas.microsoft.com/office/powerpoint/2010/main" val="281247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21" r:id="rId29"/>
    <p:sldLayoutId id="2147483922" r:id="rId30"/>
    <p:sldLayoutId id="2147483923" r:id="rId31"/>
    <p:sldLayoutId id="2147483924" r:id="rId32"/>
    <p:sldLayoutId id="2147483925" r:id="rId33"/>
    <p:sldLayoutId id="2147483926" r:id="rId34"/>
    <p:sldLayoutId id="2147483927" r:id="rId35"/>
    <p:sldLayoutId id="2147483928" r:id="rId36"/>
    <p:sldLayoutId id="2147483929" r:id="rId37"/>
    <p:sldLayoutId id="2147483930" r:id="rId38"/>
    <p:sldLayoutId id="2147483931" r:id="rId39"/>
    <p:sldLayoutId id="2147483932" r:id="rId40"/>
    <p:sldLayoutId id="2147483933" r:id="rId41"/>
    <p:sldLayoutId id="2147483934" r:id="rId42"/>
    <p:sldLayoutId id="2147483935" r:id="rId43"/>
    <p:sldLayoutId id="2147483936" r:id="rId44"/>
    <p:sldLayoutId id="2147483937" r:id="rId45"/>
    <p:sldLayoutId id="2147483938" r:id="rId46"/>
    <p:sldLayoutId id="2147483939" r:id="rId47"/>
    <p:sldLayoutId id="2147483940" r:id="rId48"/>
    <p:sldLayoutId id="2147483941" r:id="rId49"/>
    <p:sldLayoutId id="2147483942" r:id="rId50"/>
    <p:sldLayoutId id="2147483943" r:id="rId51"/>
    <p:sldLayoutId id="2147483944" r:id="rId52"/>
    <p:sldLayoutId id="2147483945" r:id="rId53"/>
    <p:sldLayoutId id="2147483946" r:id="rId54"/>
    <p:sldLayoutId id="2147483947" r:id="rId55"/>
    <p:sldLayoutId id="2147483948" r:id="rId56"/>
    <p:sldLayoutId id="2147483949" r:id="rId57"/>
    <p:sldLayoutId id="2147483950" r:id="rId58"/>
    <p:sldLayoutId id="2147483951" r:id="rId59"/>
    <p:sldLayoutId id="2147483952" r:id="rId60"/>
    <p:sldLayoutId id="2147483953" r:id="rId61"/>
    <p:sldLayoutId id="2147483954" r:id="rId62"/>
    <p:sldLayoutId id="2147483955" r:id="rId63"/>
    <p:sldLayoutId id="2147483956" r:id="rId64"/>
    <p:sldLayoutId id="2147483957" r:id="rId65"/>
    <p:sldLayoutId id="2147483958" r:id="rId66"/>
    <p:sldLayoutId id="2147483959" r:id="rId67"/>
    <p:sldLayoutId id="2147483960" r:id="rId68"/>
    <p:sldLayoutId id="2147483961" r:id="rId69"/>
    <p:sldLayoutId id="2147483962" r:id="rId70"/>
    <p:sldLayoutId id="2147483746" r:id="rId71"/>
    <p:sldLayoutId id="2147483811" r:id="rId72"/>
    <p:sldLayoutId id="2147483832" r:id="rId73"/>
    <p:sldLayoutId id="2147483857" r:id="rId74"/>
    <p:sldLayoutId id="2147483884" r:id="rId75"/>
    <p:sldLayoutId id="2147483890" r:id="rId76"/>
    <p:sldLayoutId id="2147483963" r:id="rId7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None/>
        <a:defRPr sz="1600" b="1" kern="1200" baseline="0">
          <a:solidFill>
            <a:srgbClr val="000000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80000" indent="-180000" algn="l" defTabSz="914400" rtl="0" eaLnBrk="1" latinLnBrk="0" hangingPunct="1">
        <a:spcBef>
          <a:spcPts val="300"/>
        </a:spcBef>
        <a:spcAft>
          <a:spcPts val="300"/>
        </a:spcAft>
        <a:buClr>
          <a:schemeClr val="tx1">
            <a:lumMod val="75000"/>
          </a:schemeClr>
        </a:buClr>
        <a:buSzPct val="85000"/>
        <a:buFont typeface="Arial" panose="020B0604020202020204" pitchFamily="34" charset="0"/>
        <a:buChar char="•"/>
        <a:defRPr sz="1600" b="1" kern="1200">
          <a:solidFill>
            <a:srgbClr val="000000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80000" indent="0" algn="l" defTabSz="914400" rtl="0" eaLnBrk="1" latinLnBrk="0" hangingPunct="1">
        <a:spcBef>
          <a:spcPts val="300"/>
        </a:spcBef>
        <a:spcAft>
          <a:spcPts val="300"/>
        </a:spcAft>
        <a:buClr>
          <a:schemeClr val="tx1">
            <a:lumMod val="75000"/>
          </a:schemeClr>
        </a:buClr>
        <a:buSzPct val="85000"/>
        <a:buFont typeface="+mj-lt"/>
        <a:buNone/>
        <a:defRPr sz="1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538163" indent="-179388" algn="l" defTabSz="914400" rtl="0" eaLnBrk="1" latinLnBrk="0" hangingPunct="1">
        <a:spcBef>
          <a:spcPts val="300"/>
        </a:spcBef>
        <a:spcAft>
          <a:spcPts val="300"/>
        </a:spcAft>
        <a:buClr>
          <a:schemeClr val="accent1"/>
        </a:buClr>
        <a:buFont typeface="Symbol" panose="05050102010706020507" pitchFamily="18" charset="2"/>
        <a:buChar char="-"/>
        <a:defRPr sz="1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0" indent="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None/>
        <a:defRPr sz="1600" b="1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0" indent="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None/>
        <a:defRPr sz="1200" b="1" kern="1200">
          <a:solidFill>
            <a:schemeClr val="accent4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None/>
        <a:defRPr sz="1200" b="1" kern="120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None/>
        <a:defRPr sz="1200" b="1" kern="1200">
          <a:solidFill>
            <a:schemeClr val="accent6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300"/>
        </a:spcBef>
        <a:spcAft>
          <a:spcPts val="300"/>
        </a:spcAft>
        <a:buClr>
          <a:schemeClr val="accent1"/>
        </a:buClr>
        <a:buFont typeface="Symbol" panose="05050102010706020507" pitchFamily="18" charset="2"/>
        <a:buNone/>
        <a:defRPr sz="700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04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3026">
          <p15:clr>
            <a:srgbClr val="F26B43"/>
          </p15:clr>
        </p15:guide>
        <p15:guide id="5" orient="horz" pos="418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446E323-B9C3-5748-9765-BE73527E69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1400" dirty="0" smtClean="0"/>
              <a:t>PRESENTACIÓN FORMACIÓN DUAL 2023</a:t>
            </a:r>
            <a:endParaRPr lang="en-US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B360B-6191-0C41-9642-4E7CB6AC2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/// </a:t>
            </a:r>
            <a:r>
              <a:rPr lang="en-US" dirty="0" smtClean="0"/>
              <a:t>PRESENTACIÓN </a:t>
            </a:r>
            <a:r>
              <a:rPr lang="en-US" dirty="0"/>
              <a:t>///</a:t>
            </a:r>
          </a:p>
        </p:txBody>
      </p:sp>
      <p:sp>
        <p:nvSpPr>
          <p:cNvPr id="4" name="Textplatzhalter 1">
            <a:extLst>
              <a:ext uri="{FF2B5EF4-FFF2-40B4-BE49-F238E27FC236}">
                <a16:creationId xmlns:a16="http://schemas.microsoft.com/office/drawing/2014/main" id="{E446E323-B9C3-5748-9765-BE73527E6927}"/>
              </a:ext>
            </a:extLst>
          </p:cNvPr>
          <p:cNvSpPr txBox="1">
            <a:spLocks/>
          </p:cNvSpPr>
          <p:nvPr/>
        </p:nvSpPr>
        <p:spPr>
          <a:xfrm>
            <a:off x="2556110" y="4167734"/>
            <a:ext cx="4031779" cy="2496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18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b="1" kern="12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8000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+mj-lt"/>
              <a:buNone/>
              <a:defRPr sz="1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538163" indent="-179388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600" b="1" kern="12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7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Alejandro </a:t>
            </a:r>
            <a:r>
              <a:rPr lang="en-US" sz="1400" dirty="0" err="1" smtClean="0"/>
              <a:t>Cueto</a:t>
            </a:r>
            <a:r>
              <a:rPr lang="en-US" sz="1400" dirty="0" smtClean="0"/>
              <a:t> y David </a:t>
            </a:r>
            <a:r>
              <a:rPr lang="en-US" sz="1400" dirty="0" err="1" smtClean="0"/>
              <a:t>Antúnez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955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153121BA-DF78-FD95-1114-DB2E97A693D4}"/>
              </a:ext>
            </a:extLst>
          </p:cNvPr>
          <p:cNvSpPr/>
          <p:nvPr/>
        </p:nvSpPr>
        <p:spPr bwMode="gray">
          <a:xfrm>
            <a:off x="0" y="0"/>
            <a:ext cx="9449698" cy="5202338"/>
          </a:xfrm>
          <a:prstGeom prst="rect">
            <a:avLst/>
          </a:prstGeom>
          <a:solidFill>
            <a:srgbClr val="252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400" dirty="0" err="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  <a:ea typeface="Roboto"/>
              </a:rPr>
              <a:t>EXPERIENCIA PERSONAL</a:t>
            </a:r>
            <a:endParaRPr lang="en-US" b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ADA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PRESENTACIÓN ///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98" y="904150"/>
            <a:ext cx="6399758" cy="2952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82" y="877640"/>
            <a:ext cx="2224474" cy="34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4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PRESENTACIÓN ///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463164" y="2960287"/>
            <a:ext cx="1800000" cy="1169988"/>
          </a:xfrm>
        </p:spPr>
        <p:txBody>
          <a:bodyPr vert="horz" lIns="36000" tIns="36000" rIns="36000" bIns="36000" rtlCol="0" anchor="t">
            <a:noAutofit/>
          </a:bodyPr>
          <a:lstStyle/>
          <a:p>
            <a:r>
              <a:rPr lang="de-DE" sz="1400" dirty="0">
                <a:latin typeface="Roboto"/>
                <a:ea typeface="Roboto"/>
              </a:rPr>
              <a:t>Alejandro Cueto</a:t>
            </a:r>
          </a:p>
          <a:p>
            <a:r>
              <a:rPr lang="de-DE" sz="1400" dirty="0">
                <a:latin typeface="Roboto"/>
                <a:ea typeface="Roboto"/>
              </a:rPr>
              <a:t>alejandro.cueto.external@dekra.com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23527" y="262372"/>
            <a:ext cx="2724473" cy="352896"/>
          </a:xfrm>
        </p:spPr>
        <p:txBody>
          <a:bodyPr/>
          <a:lstStyle/>
          <a:p>
            <a:r>
              <a:rPr lang="de-DE" dirty="0" smtClean="0"/>
              <a:t>CONTACTO</a:t>
            </a:r>
            <a:endParaRPr lang="de-DE" dirty="0"/>
          </a:p>
        </p:txBody>
      </p:sp>
      <p:pic>
        <p:nvPicPr>
          <p:cNvPr id="31" name="Bildplatzhalter 15">
            <a:extLst>
              <a:ext uri="{FF2B5EF4-FFF2-40B4-BE49-F238E27FC236}">
                <a16:creationId xmlns:a16="http://schemas.microsoft.com/office/drawing/2014/main" id="{A42DCE1E-9677-4883-B9C0-C2C9C1A6A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326" r="12984" b="23310"/>
          <a:stretch/>
        </p:blipFill>
        <p:spPr>
          <a:xfrm>
            <a:off x="4814355" y="1056254"/>
            <a:ext cx="1800000" cy="1800000"/>
          </a:xfrm>
          <a:prstGeom prst="rect">
            <a:avLst/>
          </a:prstGeom>
        </p:spPr>
      </p:pic>
      <p:sp>
        <p:nvSpPr>
          <p:cNvPr id="32" name="Textplatzhalter 7">
            <a:extLst>
              <a:ext uri="{FF2B5EF4-FFF2-40B4-BE49-F238E27FC236}">
                <a16:creationId xmlns:a16="http://schemas.microsoft.com/office/drawing/2014/main" id="{8756520D-1DE9-4EB7-A766-C2C7EB05D87E}"/>
              </a:ext>
            </a:extLst>
          </p:cNvPr>
          <p:cNvSpPr txBox="1">
            <a:spLocks/>
          </p:cNvSpPr>
          <p:nvPr/>
        </p:nvSpPr>
        <p:spPr>
          <a:xfrm>
            <a:off x="4814631" y="2960287"/>
            <a:ext cx="2038556" cy="1169988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kern="120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18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b="1" kern="12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8000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+mj-lt"/>
              <a:buNone/>
              <a:defRPr sz="1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538163" indent="-179388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600" b="1" kern="12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7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David Antúnez</a:t>
            </a:r>
          </a:p>
          <a:p>
            <a:r>
              <a:rPr lang="de-DE" sz="1400" dirty="0"/>
              <a:t>david.antunez.external@dekra.com</a:t>
            </a:r>
            <a:endParaRPr lang="en-US" sz="1400" dirty="0"/>
          </a:p>
        </p:txBody>
      </p:sp>
      <p:pic>
        <p:nvPicPr>
          <p:cNvPr id="6" name="Imagen 6" descr="Foto en blanco y negro de un joven con cabello corto&#10;&#10;Descripción generada automáticamente">
            <a:extLst>
              <a:ext uri="{FF2B5EF4-FFF2-40B4-BE49-F238E27FC236}">
                <a16:creationId xmlns:a16="http://schemas.microsoft.com/office/drawing/2014/main" id="{BA56D067-2392-A677-F8DA-D89766C53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971" y="1054544"/>
            <a:ext cx="1822248" cy="18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8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81F6AF-AB3B-494F-A9A8-5183D2F7A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/// PRESENTACIÓN ///</a:t>
            </a:r>
          </a:p>
        </p:txBody>
      </p:sp>
    </p:spTree>
    <p:extLst>
      <p:ext uri="{BB962C8B-B14F-4D97-AF65-F5344CB8AC3E}">
        <p14:creationId xmlns:p14="http://schemas.microsoft.com/office/powerpoint/2010/main" val="267602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323528" y="338400"/>
            <a:ext cx="761218" cy="7612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57070">
                    <a:lumMod val="60000"/>
                    <a:lumOff val="4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/// </a:t>
            </a:r>
            <a:r>
              <a:rPr lang="en-US" dirty="0"/>
              <a:t>PRESENTACIÓN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57070">
                    <a:lumMod val="60000"/>
                    <a:lumOff val="4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57070">
                    <a:lumMod val="60000"/>
                    <a:lumOff val="4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///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F0F44C6-EFF6-42F7-B9A2-D3AFFA10563E}"/>
              </a:ext>
            </a:extLst>
          </p:cNvPr>
          <p:cNvSpPr txBox="1">
            <a:spLocks/>
          </p:cNvSpPr>
          <p:nvPr/>
        </p:nvSpPr>
        <p:spPr>
          <a:xfrm>
            <a:off x="324425" y="1341631"/>
            <a:ext cx="2826561" cy="790241"/>
          </a:xfrm>
          <a:prstGeom prst="rect">
            <a:avLst/>
          </a:prstGeom>
        </p:spPr>
        <p:txBody>
          <a:bodyPr vert="horz" wrap="square" lIns="81559" tIns="40779" rIns="81559" bIns="4077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C.Álamos</a:t>
            </a:r>
            <a:r>
              <a:rPr lang="en-US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7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29012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Málaga</a:t>
            </a:r>
            <a:r>
              <a:rPr lang="en-US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Centro</a:t>
            </a:r>
            <a:endParaRPr lang="en-US" sz="1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6DD842-C88C-48EF-9E23-07638A45DCFF}"/>
              </a:ext>
            </a:extLst>
          </p:cNvPr>
          <p:cNvSpPr txBox="1">
            <a:spLocks/>
          </p:cNvSpPr>
          <p:nvPr/>
        </p:nvSpPr>
        <p:spPr>
          <a:xfrm>
            <a:off x="449258" y="659938"/>
            <a:ext cx="1916752" cy="352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 smtClean="0"/>
              <a:t>¿</a:t>
            </a:r>
            <a:r>
              <a:rPr lang="en-US" dirty="0" err="1" smtClean="0"/>
              <a:t>Dónde</a:t>
            </a:r>
            <a:r>
              <a:rPr lang="en-US" dirty="0" smtClean="0"/>
              <a:t> se </a:t>
            </a:r>
            <a:r>
              <a:rPr lang="en-US" dirty="0" err="1" smtClean="0"/>
              <a:t>encuentra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35898"/>
            <a:ext cx="2961612" cy="2326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70" y="403898"/>
            <a:ext cx="5494644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6AED537D-C0EB-AA49-BDAD-B068401B8775}"/>
              </a:ext>
            </a:extLst>
          </p:cNvPr>
          <p:cNvSpPr/>
          <p:nvPr/>
        </p:nvSpPr>
        <p:spPr bwMode="gray">
          <a:xfrm>
            <a:off x="531283" y="1765594"/>
            <a:ext cx="2626885" cy="19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561624" y="1828420"/>
            <a:ext cx="2694217" cy="3460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INTELIGENCIA ARTIFICIAL</a:t>
            </a:r>
            <a:endParaRPr lang="en-US" dirty="0">
              <a:solidFill>
                <a:schemeClr val="tx2"/>
              </a:solidFill>
              <a:cs typeface="Arial Unicode MS"/>
            </a:endParaRP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6"/>
          </p:nvPr>
        </p:nvSpPr>
        <p:spPr>
          <a:xfrm>
            <a:off x="561624" y="2148221"/>
            <a:ext cx="2435079" cy="14541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Dedicado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a la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generación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de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aplicaciones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basadas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en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la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utilización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de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Inteligencia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Artificial para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mejorar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los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procesos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internos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de la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empresa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y para vender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productos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externos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a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otras</a:t>
            </a:r>
            <a:r>
              <a:rPr lang="en-US" dirty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.</a:t>
            </a:r>
            <a:endParaRPr lang="en-US" dirty="0">
              <a:solidFill>
                <a:schemeClr val="tx2"/>
              </a:solidFill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PRESENTACIÓN ///</a:t>
            </a:r>
          </a:p>
        </p:txBody>
      </p:sp>
      <p:sp>
        <p:nvSpPr>
          <p:cNvPr id="36" name="Rechteck 5">
            <a:extLst>
              <a:ext uri="{FF2B5EF4-FFF2-40B4-BE49-F238E27FC236}">
                <a16:creationId xmlns:a16="http://schemas.microsoft.com/office/drawing/2014/main" id="{499514D6-FCC5-4D21-9FA1-11C2938B5FA3}"/>
              </a:ext>
            </a:extLst>
          </p:cNvPr>
          <p:cNvSpPr/>
          <p:nvPr/>
        </p:nvSpPr>
        <p:spPr>
          <a:xfrm>
            <a:off x="323528" y="338400"/>
            <a:ext cx="761218" cy="761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E70472E1-682C-4C4B-A23B-B8425E2128CD}"/>
              </a:ext>
            </a:extLst>
          </p:cNvPr>
          <p:cNvSpPr txBox="1">
            <a:spLocks/>
          </p:cNvSpPr>
          <p:nvPr/>
        </p:nvSpPr>
        <p:spPr>
          <a:xfrm>
            <a:off x="449258" y="659938"/>
            <a:ext cx="1916752" cy="35289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 err="1" smtClean="0">
                <a:latin typeface="Roboto"/>
                <a:ea typeface="Roboto"/>
              </a:rPr>
              <a:t>Nuestro</a:t>
            </a:r>
            <a:r>
              <a:rPr lang="en-US" dirty="0" smtClean="0">
                <a:latin typeface="Roboto"/>
                <a:ea typeface="Roboto"/>
              </a:rPr>
              <a:t> </a:t>
            </a:r>
            <a:r>
              <a:rPr lang="en-US" dirty="0" err="1" smtClean="0">
                <a:latin typeface="Roboto"/>
                <a:ea typeface="Roboto"/>
              </a:rPr>
              <a:t>Departamento</a:t>
            </a:r>
            <a:endParaRPr lang="en-US" dirty="0"/>
          </a:p>
        </p:txBody>
      </p:sp>
      <p:pic>
        <p:nvPicPr>
          <p:cNvPr id="2050" name="Picture 2" descr="https://dekra.digital/wp-content/uploads/2020/07/TOM4970-1-1024x6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841" y="1049974"/>
            <a:ext cx="5473292" cy="365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RUTA DE APRENDIZAJE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FRONTEND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Aprendizaje básico de Angular mediante el estudio de un proyecto real de la empresa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smtClean="0"/>
              <a:t>TESTING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8"/>
          </p:nvPr>
        </p:nvSpPr>
        <p:spPr>
          <a:xfrm>
            <a:off x="6486609" y="1674813"/>
            <a:ext cx="1627187" cy="1249483"/>
          </a:xfrm>
        </p:spPr>
        <p:txBody>
          <a:bodyPr/>
          <a:lstStyle/>
          <a:p>
            <a:r>
              <a:rPr lang="es-ES" dirty="0" smtClean="0"/>
              <a:t>Generación de </a:t>
            </a:r>
            <a:r>
              <a:rPr lang="es-ES" dirty="0" err="1" smtClean="0"/>
              <a:t>tests</a:t>
            </a:r>
            <a:r>
              <a:rPr lang="es-ES" dirty="0" smtClean="0"/>
              <a:t> con </a:t>
            </a:r>
            <a:r>
              <a:rPr lang="es-ES" dirty="0" err="1" smtClean="0"/>
              <a:t>JUnit</a:t>
            </a:r>
            <a:r>
              <a:rPr lang="es-ES" dirty="0" smtClean="0"/>
              <a:t> para una función del proyecto con uso real para la empresa y subida del código al repositorio real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 smtClean="0"/>
              <a:t>AZURE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dirty="0" smtClean="0"/>
              <a:t>Aprendizaje básico de las funciones de </a:t>
            </a:r>
            <a:r>
              <a:rPr lang="es-ES" dirty="0" err="1" smtClean="0"/>
              <a:t>Azure</a:t>
            </a:r>
            <a:r>
              <a:rPr lang="es-ES" dirty="0" smtClean="0"/>
              <a:t> y utilización de las funciones del </a:t>
            </a:r>
            <a:r>
              <a:rPr lang="es-ES" dirty="0" err="1" smtClean="0"/>
              <a:t>workflow</a:t>
            </a:r>
            <a:r>
              <a:rPr lang="es-ES" dirty="0" smtClean="0"/>
              <a:t> de la empresa (</a:t>
            </a:r>
            <a:r>
              <a:rPr lang="es-ES" dirty="0" err="1" smtClean="0"/>
              <a:t>Azure</a:t>
            </a:r>
            <a:r>
              <a:rPr lang="es-ES" dirty="0" smtClean="0"/>
              <a:t> Repos, </a:t>
            </a:r>
            <a:r>
              <a:rPr lang="es-ES" dirty="0" err="1" smtClean="0"/>
              <a:t>DevOps</a:t>
            </a:r>
            <a:r>
              <a:rPr lang="es-ES" dirty="0" smtClean="0"/>
              <a:t>…)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 smtClean="0"/>
              <a:t>BACKEND</a:t>
            </a:r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 smtClean="0"/>
              <a:t>Aprendizaje de Java y </a:t>
            </a:r>
            <a:r>
              <a:rPr lang="es-ES" dirty="0" err="1" smtClean="0"/>
              <a:t>Springboot</a:t>
            </a:r>
            <a:r>
              <a:rPr lang="es-ES" dirty="0" smtClean="0"/>
              <a:t> mediante el estudio de un proyecto real de la empresa y uso de API REST (</a:t>
            </a:r>
            <a:r>
              <a:rPr lang="es-ES" dirty="0" err="1" smtClean="0"/>
              <a:t>Insomnia</a:t>
            </a:r>
            <a:r>
              <a:rPr lang="es-ES" dirty="0"/>
              <a:t>)</a:t>
            </a: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/// INTERNAL ///</a:t>
            </a:r>
            <a:endParaRPr lang="en-US" dirty="0"/>
          </a:p>
        </p:txBody>
      </p:sp>
      <p:pic>
        <p:nvPicPr>
          <p:cNvPr id="3074" name="Picture 2" descr="Microsoft Azure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24" y="1205875"/>
            <a:ext cx="1855115" cy="185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chivo:Angular full color logo.svg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07" y="2869287"/>
            <a:ext cx="2171616" cy="21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ring Boot: The Most Notable Features You Should Know - DZ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283" y="1425707"/>
            <a:ext cx="1629967" cy="14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- junit-team/junit5: ✓ The 5th major version of the  programmer-friendly testing framework for Java and the JV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64" y="3107120"/>
            <a:ext cx="1717675" cy="17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9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 descr="Ein Bild, das Elektronik, Monitor, Computer, drinnen enthält.&#10;&#10;Automatisch generierte Beschreibung">
            <a:extLst>
              <a:ext uri="{FF2B5EF4-FFF2-40B4-BE49-F238E27FC236}">
                <a16:creationId xmlns:a16="http://schemas.microsoft.com/office/drawing/2014/main" id="{BDFED537-7EEB-6F42-9CBE-59186C3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98" y="945092"/>
            <a:ext cx="8073692" cy="33023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  <a:ea typeface="Roboto"/>
              </a:rPr>
              <a:t>APRENDIZAJE EN AZURE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ADA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PRESENTACIÓN ///</a:t>
            </a:r>
          </a:p>
        </p:txBody>
      </p:sp>
      <p:sp>
        <p:nvSpPr>
          <p:cNvPr id="27" name="Textfeld 26"/>
          <p:cNvSpPr txBox="1"/>
          <p:nvPr/>
        </p:nvSpPr>
        <p:spPr bwMode="gray">
          <a:xfrm>
            <a:off x="434652" y="1217000"/>
            <a:ext cx="1756569" cy="468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 smtClean="0">
                <a:latin typeface="Roboto"/>
                <a:ea typeface="Roboto"/>
              </a:rPr>
              <a:t>AZURE FUNDAMENTALS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200" dirty="0" err="1" smtClean="0">
                <a:latin typeface="Roboto"/>
                <a:ea typeface="Roboto"/>
              </a:rPr>
              <a:t>Certificado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oficial</a:t>
            </a:r>
            <a:r>
              <a:rPr lang="en-US" sz="1200" dirty="0" smtClean="0">
                <a:latin typeface="Roboto"/>
                <a:ea typeface="Roboto"/>
              </a:rPr>
              <a:t> de Azure </a:t>
            </a:r>
            <a:r>
              <a:rPr lang="en-US" sz="1200" dirty="0" err="1" smtClean="0">
                <a:latin typeface="Roboto"/>
                <a:ea typeface="Roboto"/>
              </a:rPr>
              <a:t>en</a:t>
            </a:r>
            <a:r>
              <a:rPr lang="en-US" sz="1200" dirty="0">
                <a:latin typeface="Roboto"/>
                <a:ea typeface="Roboto"/>
              </a:rPr>
              <a:t> </a:t>
            </a:r>
            <a:r>
              <a:rPr lang="en-US" sz="1200" dirty="0" smtClean="0">
                <a:latin typeface="Roboto"/>
                <a:ea typeface="Roboto"/>
              </a:rPr>
              <a:t>el que </a:t>
            </a:r>
            <a:r>
              <a:rPr lang="en-US" sz="1200" dirty="0" err="1" smtClean="0">
                <a:latin typeface="Roboto"/>
                <a:ea typeface="Roboto"/>
              </a:rPr>
              <a:t>aprendimos</a:t>
            </a:r>
            <a:r>
              <a:rPr lang="en-US" sz="1200" dirty="0" smtClean="0">
                <a:latin typeface="Roboto"/>
                <a:ea typeface="Roboto"/>
              </a:rPr>
              <a:t>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Conceptos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en</a:t>
            </a:r>
            <a:r>
              <a:rPr lang="en-US" sz="1200" dirty="0" smtClean="0">
                <a:latin typeface="Roboto"/>
                <a:ea typeface="Roboto"/>
              </a:rPr>
              <a:t> la </a:t>
            </a:r>
            <a:r>
              <a:rPr lang="en-US" sz="1200" dirty="0" err="1" smtClean="0">
                <a:latin typeface="Roboto"/>
                <a:ea typeface="Roboto"/>
              </a:rPr>
              <a:t>nube</a:t>
            </a:r>
            <a:r>
              <a:rPr lang="en-US" sz="1200" dirty="0" smtClean="0">
                <a:latin typeface="Roboto"/>
                <a:ea typeface="Roboto"/>
              </a:rPr>
              <a:t>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Arquitectura</a:t>
            </a:r>
            <a:r>
              <a:rPr lang="en-US" sz="1200" dirty="0" smtClean="0">
                <a:latin typeface="Roboto"/>
                <a:ea typeface="Roboto"/>
              </a:rPr>
              <a:t> y </a:t>
            </a:r>
            <a:r>
              <a:rPr lang="en-US" sz="1200" dirty="0" err="1" smtClean="0">
                <a:latin typeface="Roboto"/>
                <a:ea typeface="Roboto"/>
              </a:rPr>
              <a:t>servicios</a:t>
            </a:r>
            <a:r>
              <a:rPr lang="en-US" sz="1200" dirty="0" smtClean="0">
                <a:latin typeface="Roboto"/>
                <a:ea typeface="Roboto"/>
              </a:rPr>
              <a:t> de Azure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Administración</a:t>
            </a:r>
            <a:r>
              <a:rPr lang="en-US" sz="1200" dirty="0" smtClean="0">
                <a:latin typeface="Roboto"/>
                <a:ea typeface="Roboto"/>
              </a:rPr>
              <a:t> y </a:t>
            </a:r>
            <a:r>
              <a:rPr lang="en-US" sz="1200" dirty="0" err="1" smtClean="0">
                <a:latin typeface="Roboto"/>
                <a:ea typeface="Roboto"/>
              </a:rPr>
              <a:t>gobernanza</a:t>
            </a:r>
            <a:r>
              <a:rPr lang="en-US" sz="1200" dirty="0" smtClean="0">
                <a:latin typeface="Roboto"/>
                <a:ea typeface="Roboto"/>
              </a:rPr>
              <a:t> de Azure</a:t>
            </a:r>
            <a:endParaRPr lang="en-US" sz="1200" dirty="0">
              <a:ea typeface="Roboto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1293177"/>
            <a:ext cx="5480719" cy="24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6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 descr="Ein Bild, das Elektronik, Monitor, Computer, drinnen enthält.&#10;&#10;Automatisch generierte Beschreibung">
            <a:extLst>
              <a:ext uri="{FF2B5EF4-FFF2-40B4-BE49-F238E27FC236}">
                <a16:creationId xmlns:a16="http://schemas.microsoft.com/office/drawing/2014/main" id="{BDFED537-7EEB-6F42-9CBE-59186C3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32" y="1123607"/>
            <a:ext cx="6556903" cy="26819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  <a:ea typeface="Roboto"/>
              </a:rPr>
              <a:t>APRENDIZAJE EN ANGULAR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ADA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PRESENTACIÓN ///</a:t>
            </a:r>
          </a:p>
        </p:txBody>
      </p:sp>
      <p:sp>
        <p:nvSpPr>
          <p:cNvPr id="27" name="Textfeld 26"/>
          <p:cNvSpPr txBox="1"/>
          <p:nvPr/>
        </p:nvSpPr>
        <p:spPr bwMode="gray">
          <a:xfrm>
            <a:off x="323527" y="1123607"/>
            <a:ext cx="1756569" cy="468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 smtClean="0">
                <a:latin typeface="Roboto"/>
                <a:ea typeface="Roboto"/>
              </a:rPr>
              <a:t>FRONTEND DE PROYECTO EN DESARROLLO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Asentamiento</a:t>
            </a:r>
            <a:r>
              <a:rPr lang="en-US" sz="1200" dirty="0" smtClean="0">
                <a:latin typeface="Roboto"/>
                <a:ea typeface="Roboto"/>
              </a:rPr>
              <a:t> de </a:t>
            </a:r>
            <a:r>
              <a:rPr lang="en-US" sz="1200" dirty="0" err="1" smtClean="0">
                <a:latin typeface="Roboto"/>
                <a:ea typeface="Roboto"/>
              </a:rPr>
              <a:t>conceptos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vistos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en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clase</a:t>
            </a:r>
            <a:r>
              <a:rPr lang="en-US" sz="1200" dirty="0" smtClean="0">
                <a:latin typeface="Roboto"/>
                <a:ea typeface="Roboto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Estructura</a:t>
            </a:r>
            <a:r>
              <a:rPr lang="en-US" sz="1200" dirty="0" smtClean="0">
                <a:latin typeface="Roboto"/>
                <a:ea typeface="Roboto"/>
              </a:rPr>
              <a:t> de un Proyecto real.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Conocimientos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ampliados</a:t>
            </a:r>
            <a:r>
              <a:rPr lang="en-US" sz="1200" dirty="0" smtClean="0">
                <a:latin typeface="Roboto"/>
                <a:ea typeface="Roboto"/>
              </a:rPr>
              <a:t>.</a:t>
            </a:r>
            <a:endParaRPr lang="en-US" sz="1200" dirty="0">
              <a:latin typeface="Roboto"/>
              <a:ea typeface="Roboto"/>
            </a:endParaRPr>
          </a:p>
        </p:txBody>
      </p:sp>
      <p:pic>
        <p:nvPicPr>
          <p:cNvPr id="4098" name="Picture 2" descr="Build Your First Angular Website: #8 Creating a Home Page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51" y="1402668"/>
            <a:ext cx="4463177" cy="201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rchivo:Angular full color logo.svg - Wikipedia, la enciclopedia lib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084" y="3474281"/>
            <a:ext cx="1679259" cy="167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xJ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50" y="3701711"/>
            <a:ext cx="1313177" cy="131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ypeScript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158" y="3697550"/>
            <a:ext cx="1317338" cy="131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4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 descr="Ein Bild, das Elektronik, Monitor, Computer, drinnen enthält.&#10;&#10;Automatisch generierte Beschreibung">
            <a:extLst>
              <a:ext uri="{FF2B5EF4-FFF2-40B4-BE49-F238E27FC236}">
                <a16:creationId xmlns:a16="http://schemas.microsoft.com/office/drawing/2014/main" id="{BDFED537-7EEB-6F42-9CBE-59186C3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07" y="762876"/>
            <a:ext cx="6556903" cy="2681965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ADA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PRESENTACIÓN ///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89373" y="268701"/>
            <a:ext cx="3927475" cy="354012"/>
          </a:xfrm>
        </p:spPr>
        <p:txBody>
          <a:bodyPr/>
          <a:lstStyle/>
          <a:p>
            <a:r>
              <a:rPr lang="en-US" dirty="0" smtClean="0">
                <a:latin typeface="Roboto"/>
                <a:ea typeface="Roboto"/>
              </a:rPr>
              <a:t>APRENDIZAJE BACKEND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 bwMode="gray">
          <a:xfrm>
            <a:off x="357394" y="929932"/>
            <a:ext cx="2102173" cy="50940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 smtClean="0">
                <a:latin typeface="Roboto"/>
                <a:ea typeface="Roboto"/>
              </a:rPr>
              <a:t>JAVA, SPRINGBOOT, INSOMNIA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Utilización</a:t>
            </a:r>
            <a:r>
              <a:rPr lang="en-US" sz="1200" dirty="0" smtClean="0">
                <a:latin typeface="Roboto"/>
                <a:ea typeface="Roboto"/>
              </a:rPr>
              <a:t> de la </a:t>
            </a:r>
            <a:r>
              <a:rPr lang="en-US" sz="1200" dirty="0" err="1" smtClean="0">
                <a:latin typeface="Roboto"/>
                <a:ea typeface="Roboto"/>
              </a:rPr>
              <a:t>plataforma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OpenBootcamps</a:t>
            </a:r>
            <a:r>
              <a:rPr lang="en-US" sz="1200" dirty="0" smtClean="0">
                <a:latin typeface="Roboto"/>
                <a:ea typeface="Roboto"/>
              </a:rPr>
              <a:t> para </a:t>
            </a:r>
            <a:r>
              <a:rPr lang="en-US" sz="1200" dirty="0" err="1" smtClean="0">
                <a:latin typeface="Roboto"/>
                <a:ea typeface="Roboto"/>
              </a:rPr>
              <a:t>aprendizaje</a:t>
            </a:r>
            <a:r>
              <a:rPr lang="en-US" sz="1200" dirty="0" smtClean="0">
                <a:latin typeface="Roboto"/>
                <a:ea typeface="Roboto"/>
              </a:rPr>
              <a:t> de Java y </a:t>
            </a:r>
            <a:r>
              <a:rPr lang="en-US" sz="1200" dirty="0" err="1" smtClean="0">
                <a:latin typeface="Roboto"/>
                <a:ea typeface="Roboto"/>
              </a:rPr>
              <a:t>Springboot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básicos</a:t>
            </a:r>
            <a:r>
              <a:rPr lang="en-US" sz="1200" dirty="0" smtClean="0">
                <a:latin typeface="Roboto"/>
                <a:ea typeface="Roboto"/>
              </a:rPr>
              <a:t> para API REST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Revisión</a:t>
            </a:r>
            <a:r>
              <a:rPr lang="en-US" sz="1200" dirty="0" smtClean="0">
                <a:latin typeface="Roboto"/>
                <a:ea typeface="Roboto"/>
              </a:rPr>
              <a:t> y </a:t>
            </a:r>
            <a:r>
              <a:rPr lang="en-US" sz="1200" dirty="0" err="1" smtClean="0">
                <a:latin typeface="Roboto"/>
                <a:ea typeface="Roboto"/>
              </a:rPr>
              <a:t>experimentación</a:t>
            </a:r>
            <a:r>
              <a:rPr lang="en-US" sz="1200" dirty="0" smtClean="0">
                <a:latin typeface="Roboto"/>
                <a:ea typeface="Roboto"/>
              </a:rPr>
              <a:t> con </a:t>
            </a:r>
            <a:r>
              <a:rPr lang="en-US" sz="1200" dirty="0" err="1" smtClean="0">
                <a:latin typeface="Roboto"/>
                <a:ea typeface="Roboto"/>
              </a:rPr>
              <a:t>código</a:t>
            </a:r>
            <a:r>
              <a:rPr lang="en-US" sz="1200" dirty="0" smtClean="0">
                <a:latin typeface="Roboto"/>
                <a:ea typeface="Roboto"/>
              </a:rPr>
              <a:t> de un </a:t>
            </a:r>
            <a:r>
              <a:rPr lang="en-US" sz="1200" dirty="0" err="1" smtClean="0">
                <a:latin typeface="Roboto"/>
                <a:ea typeface="Roboto"/>
              </a:rPr>
              <a:t>proyecto</a:t>
            </a:r>
            <a:r>
              <a:rPr lang="en-US" sz="1200" dirty="0" smtClean="0">
                <a:latin typeface="Roboto"/>
                <a:ea typeface="Roboto"/>
              </a:rPr>
              <a:t> real de la </a:t>
            </a:r>
            <a:r>
              <a:rPr lang="en-US" sz="1200" dirty="0" err="1" smtClean="0">
                <a:latin typeface="Roboto"/>
                <a:ea typeface="Roboto"/>
              </a:rPr>
              <a:t>empresa</a:t>
            </a:r>
            <a:r>
              <a:rPr lang="en-US" sz="1200" dirty="0" smtClean="0">
                <a:latin typeface="Roboto"/>
                <a:ea typeface="Roboto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Pruebas</a:t>
            </a:r>
            <a:r>
              <a:rPr lang="en-US" sz="1200" dirty="0" smtClean="0">
                <a:latin typeface="Roboto"/>
                <a:ea typeface="Roboto"/>
              </a:rPr>
              <a:t> de </a:t>
            </a:r>
            <a:r>
              <a:rPr lang="en-US" sz="1200" dirty="0" err="1" smtClean="0">
                <a:latin typeface="Roboto"/>
                <a:ea typeface="Roboto"/>
              </a:rPr>
              <a:t>funcionamiento</a:t>
            </a:r>
            <a:r>
              <a:rPr lang="en-US" sz="1200" dirty="0" smtClean="0">
                <a:latin typeface="Roboto"/>
                <a:ea typeface="Roboto"/>
              </a:rPr>
              <a:t> de </a:t>
            </a:r>
            <a:r>
              <a:rPr lang="en-US" sz="1200" dirty="0" err="1" smtClean="0">
                <a:latin typeface="Roboto"/>
                <a:ea typeface="Roboto"/>
              </a:rPr>
              <a:t>los</a:t>
            </a:r>
            <a:r>
              <a:rPr lang="en-US" sz="1200" dirty="0" smtClean="0">
                <a:latin typeface="Roboto"/>
                <a:ea typeface="Roboto"/>
              </a:rPr>
              <a:t> endpoints del </a:t>
            </a:r>
            <a:r>
              <a:rPr lang="en-US" sz="1200" dirty="0" err="1" smtClean="0">
                <a:latin typeface="Roboto"/>
                <a:ea typeface="Roboto"/>
              </a:rPr>
              <a:t>proyecto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utilizando</a:t>
            </a:r>
            <a:r>
              <a:rPr lang="en-US" sz="1200" dirty="0" smtClean="0">
                <a:latin typeface="Roboto"/>
                <a:ea typeface="Roboto"/>
              </a:rPr>
              <a:t> Insomnia y </a:t>
            </a:r>
            <a:r>
              <a:rPr lang="en-US" sz="1200" dirty="0" err="1" smtClean="0">
                <a:latin typeface="Roboto"/>
                <a:ea typeface="Roboto"/>
              </a:rPr>
              <a:t>DBeaver</a:t>
            </a:r>
            <a:endParaRPr lang="en-US" dirty="0"/>
          </a:p>
        </p:txBody>
      </p:sp>
      <p:pic>
        <p:nvPicPr>
          <p:cNvPr id="5122" name="Picture 2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33" y="3359678"/>
            <a:ext cx="1764242" cy="88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ava API y Ejempl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503" y="3359678"/>
            <a:ext cx="974990" cy="9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l mundo del Spring Bo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31" y="3421803"/>
            <a:ext cx="1782672" cy="9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nsomnia, not just another API client - Brighte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67" y="4303924"/>
            <a:ext cx="2689225" cy="78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he Spring Framework Beginner's Guide: Features, Architecture &amp; Getting  Started – BMC Software | Blog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99" y="1015808"/>
            <a:ext cx="4440767" cy="204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6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 descr="Ein Bild, das Elektronik, Monitor, Computer, drinnen enthält.&#10;&#10;Automatisch generierte Beschreibung">
            <a:extLst>
              <a:ext uri="{FF2B5EF4-FFF2-40B4-BE49-F238E27FC236}">
                <a16:creationId xmlns:a16="http://schemas.microsoft.com/office/drawing/2014/main" id="{BDFED537-7EEB-6F42-9CBE-59186C3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44" y="507313"/>
            <a:ext cx="6556903" cy="2681965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ADA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PRESENTACIÓN ///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89373" y="268701"/>
            <a:ext cx="3927475" cy="354012"/>
          </a:xfrm>
        </p:spPr>
        <p:txBody>
          <a:bodyPr/>
          <a:lstStyle/>
          <a:p>
            <a:r>
              <a:rPr lang="en-US" dirty="0" smtClean="0">
                <a:latin typeface="Roboto"/>
                <a:ea typeface="Roboto"/>
              </a:rPr>
              <a:t>APRENDIZAJE TESTING</a:t>
            </a:r>
            <a:endParaRPr lang="es-ES" dirty="0"/>
          </a:p>
        </p:txBody>
      </p:sp>
      <p:sp>
        <p:nvSpPr>
          <p:cNvPr id="27" name="Textfeld 26"/>
          <p:cNvSpPr txBox="1"/>
          <p:nvPr/>
        </p:nvSpPr>
        <p:spPr bwMode="gray">
          <a:xfrm>
            <a:off x="396541" y="989348"/>
            <a:ext cx="1756569" cy="468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 smtClean="0">
                <a:latin typeface="Roboto"/>
                <a:ea typeface="Roboto"/>
              </a:rPr>
              <a:t>TESTING PARA PROYECTO REAL</a:t>
            </a:r>
          </a:p>
          <a:p>
            <a:pPr>
              <a:spcAft>
                <a:spcPts val="600"/>
              </a:spcAft>
            </a:pPr>
            <a:r>
              <a:rPr lang="en-US" sz="1200" dirty="0" err="1" smtClean="0">
                <a:latin typeface="Roboto"/>
                <a:ea typeface="Roboto"/>
              </a:rPr>
              <a:t>Usando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>
                <a:latin typeface="Roboto"/>
                <a:ea typeface="Roboto"/>
              </a:rPr>
              <a:t>d</a:t>
            </a:r>
            <a:r>
              <a:rPr lang="en-US" sz="1200" dirty="0" err="1" smtClean="0">
                <a:latin typeface="Roboto"/>
                <a:ea typeface="Roboto"/>
              </a:rPr>
              <a:t>beaver</a:t>
            </a:r>
            <a:r>
              <a:rPr lang="en-US" sz="1200" dirty="0" smtClean="0">
                <a:latin typeface="Roboto"/>
                <a:ea typeface="Roboto"/>
              </a:rPr>
              <a:t> e insomnia para </a:t>
            </a:r>
            <a:r>
              <a:rPr lang="en-US" sz="1200" dirty="0" err="1" smtClean="0">
                <a:latin typeface="Roboto"/>
                <a:ea typeface="Roboto"/>
              </a:rPr>
              <a:t>monitorizar</a:t>
            </a:r>
            <a:r>
              <a:rPr lang="en-US" sz="1200" dirty="0" smtClean="0">
                <a:latin typeface="Roboto"/>
                <a:ea typeface="Roboto"/>
              </a:rPr>
              <a:t> las </a:t>
            </a:r>
            <a:r>
              <a:rPr lang="en-US" sz="1200" dirty="0" err="1" smtClean="0">
                <a:latin typeface="Roboto"/>
                <a:ea typeface="Roboto"/>
              </a:rPr>
              <a:t>llamadas</a:t>
            </a:r>
            <a:r>
              <a:rPr lang="en-US" sz="1200" dirty="0" smtClean="0">
                <a:latin typeface="Roboto"/>
                <a:ea typeface="Roboto"/>
              </a:rPr>
              <a:t> a </a:t>
            </a:r>
            <a:r>
              <a:rPr lang="en-US" sz="1200" dirty="0" err="1" smtClean="0">
                <a:latin typeface="Roboto"/>
                <a:ea typeface="Roboto"/>
              </a:rPr>
              <a:t>los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diferentes</a:t>
            </a:r>
            <a:r>
              <a:rPr lang="en-US" sz="1200" dirty="0" smtClean="0">
                <a:latin typeface="Roboto"/>
                <a:ea typeface="Roboto"/>
              </a:rPr>
              <a:t> endpoints y </a:t>
            </a:r>
            <a:r>
              <a:rPr lang="en-US" sz="1200" dirty="0" err="1" smtClean="0">
                <a:latin typeface="Roboto"/>
                <a:ea typeface="Roboto"/>
              </a:rPr>
              <a:t>los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resultados</a:t>
            </a:r>
            <a:r>
              <a:rPr lang="en-US" sz="1200" dirty="0" smtClean="0">
                <a:latin typeface="Roboto"/>
                <a:ea typeface="Roboto"/>
              </a:rPr>
              <a:t> que </a:t>
            </a:r>
            <a:r>
              <a:rPr lang="en-US" sz="1200" dirty="0" err="1" smtClean="0">
                <a:latin typeface="Roboto"/>
                <a:ea typeface="Roboto"/>
              </a:rPr>
              <a:t>nos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devolvían</a:t>
            </a:r>
            <a:r>
              <a:rPr lang="en-US" sz="1200" dirty="0" smtClean="0">
                <a:latin typeface="Roboto"/>
                <a:ea typeface="Roboto"/>
              </a:rPr>
              <a:t>, </a:t>
            </a:r>
            <a:r>
              <a:rPr lang="en-US" sz="1200" dirty="0" err="1" smtClean="0">
                <a:latin typeface="Roboto"/>
                <a:ea typeface="Roboto"/>
              </a:rPr>
              <a:t>hemos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desarrollado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unos</a:t>
            </a:r>
            <a:r>
              <a:rPr lang="en-US" sz="1200" dirty="0" smtClean="0">
                <a:latin typeface="Roboto"/>
                <a:ea typeface="Roboto"/>
              </a:rPr>
              <a:t> tests </a:t>
            </a:r>
            <a:r>
              <a:rPr lang="en-US" sz="1200" dirty="0" err="1" smtClean="0">
                <a:latin typeface="Roboto"/>
                <a:ea typeface="Roboto"/>
              </a:rPr>
              <a:t>completamente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nuevos</a:t>
            </a:r>
            <a:r>
              <a:rPr lang="en-US" sz="1200" dirty="0" smtClean="0">
                <a:latin typeface="Roboto"/>
                <a:ea typeface="Roboto"/>
              </a:rPr>
              <a:t> y </a:t>
            </a:r>
            <a:r>
              <a:rPr lang="en-US" sz="1200" dirty="0" err="1" smtClean="0">
                <a:latin typeface="Roboto"/>
                <a:ea typeface="Roboto"/>
              </a:rPr>
              <a:t>funcionales</a:t>
            </a:r>
            <a:r>
              <a:rPr lang="en-US" sz="1200" dirty="0" smtClean="0">
                <a:latin typeface="Roboto"/>
                <a:ea typeface="Roboto"/>
              </a:rPr>
              <a:t> para la </a:t>
            </a:r>
            <a:r>
              <a:rPr lang="en-US" sz="1200" dirty="0" err="1" smtClean="0">
                <a:latin typeface="Roboto"/>
                <a:ea typeface="Roboto"/>
              </a:rPr>
              <a:t>aplicación</a:t>
            </a:r>
            <a:r>
              <a:rPr lang="en-US" sz="1200" dirty="0" smtClean="0">
                <a:latin typeface="Roboto"/>
                <a:ea typeface="Roboto"/>
              </a:rPr>
              <a:t> de la </a:t>
            </a:r>
            <a:r>
              <a:rPr lang="en-US" sz="1200" dirty="0" err="1" smtClean="0">
                <a:latin typeface="Roboto"/>
                <a:ea typeface="Roboto"/>
              </a:rPr>
              <a:t>empresa</a:t>
            </a:r>
            <a:r>
              <a:rPr lang="en-US" sz="1200" dirty="0" smtClean="0">
                <a:latin typeface="Roboto"/>
                <a:ea typeface="Roboto"/>
              </a:rPr>
              <a:t>.</a:t>
            </a:r>
            <a:endParaRPr lang="en-US" sz="1200" dirty="0">
              <a:ea typeface="Roboto"/>
            </a:endParaRPr>
          </a:p>
        </p:txBody>
      </p:sp>
      <p:pic>
        <p:nvPicPr>
          <p:cNvPr id="6146" name="Picture 2" descr="Writing Tests with JUnit 5 | The IntelliJ IDEA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848" y="793888"/>
            <a:ext cx="4432792" cy="200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Unit – Abo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98" y="3085655"/>
            <a:ext cx="2793594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somnia Logo PNG Vector (SVG)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25" y="4041804"/>
            <a:ext cx="986473" cy="9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93" y="4093979"/>
            <a:ext cx="1764242" cy="88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l mundo del Spring Boo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92" y="4092374"/>
            <a:ext cx="1782672" cy="9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 smtClean="0"/>
              <a:t>Limpieza de código y documentación del mismo en los proyectos.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323528" y="1593787"/>
            <a:ext cx="1422654" cy="350837"/>
          </a:xfrm>
        </p:spPr>
        <p:txBody>
          <a:bodyPr/>
          <a:lstStyle/>
          <a:p>
            <a:r>
              <a:rPr lang="es-ES" dirty="0" smtClean="0"/>
              <a:t>DISEÑO DE INTERFACES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>
          <a:xfrm>
            <a:off x="2528523" y="2179320"/>
            <a:ext cx="1711325" cy="1268413"/>
          </a:xfrm>
        </p:spPr>
        <p:txBody>
          <a:bodyPr/>
          <a:lstStyle/>
          <a:p>
            <a:r>
              <a:rPr lang="es-ES" dirty="0" smtClean="0"/>
              <a:t>Desarrollo </a:t>
            </a:r>
            <a:r>
              <a:rPr lang="es-ES" dirty="0" err="1" smtClean="0"/>
              <a:t>frontend</a:t>
            </a:r>
            <a:r>
              <a:rPr lang="es-ES" dirty="0" smtClean="0"/>
              <a:t> con Angular en un proyecto real.</a:t>
            </a:r>
          </a:p>
          <a:p>
            <a:r>
              <a:rPr lang="es-ES" dirty="0" smtClean="0"/>
              <a:t>Aprendizaje en relación al código y la estructura del mismo.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>
          <a:xfrm>
            <a:off x="2583387" y="1593787"/>
            <a:ext cx="1711325" cy="350837"/>
          </a:xfrm>
        </p:spPr>
        <p:txBody>
          <a:bodyPr/>
          <a:lstStyle/>
          <a:p>
            <a:r>
              <a:rPr lang="es-ES" dirty="0" smtClean="0"/>
              <a:t>HLC Y ADD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smtClean="0"/>
              <a:t>Aprendizaje de Java, </a:t>
            </a:r>
            <a:r>
              <a:rPr lang="es-ES" dirty="0" err="1" smtClean="0"/>
              <a:t>Springboot</a:t>
            </a:r>
            <a:r>
              <a:rPr lang="es-ES" dirty="0" smtClean="0"/>
              <a:t> y desarrollo de pruebas unitarias con </a:t>
            </a:r>
            <a:r>
              <a:rPr lang="es-ES" dirty="0" err="1" smtClean="0"/>
              <a:t>JUnit</a:t>
            </a:r>
            <a:r>
              <a:rPr lang="es-ES" dirty="0" smtClean="0"/>
              <a:t> en un proyecto real.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>
          <a:xfrm>
            <a:off x="4868792" y="1590422"/>
            <a:ext cx="1711325" cy="350837"/>
          </a:xfrm>
        </p:spPr>
        <p:txBody>
          <a:bodyPr/>
          <a:lstStyle/>
          <a:p>
            <a:r>
              <a:rPr lang="es-ES" dirty="0" smtClean="0"/>
              <a:t>PSP Y PMD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 smtClean="0"/>
              <a:t>Gestión de proyectos reales en conjunto con la empresa y de </a:t>
            </a:r>
            <a:r>
              <a:rPr lang="es-ES" dirty="0" err="1" smtClean="0"/>
              <a:t>sprints</a:t>
            </a:r>
            <a:r>
              <a:rPr lang="es-ES" dirty="0" smtClean="0"/>
              <a:t> de trabajo usando el portal </a:t>
            </a:r>
            <a:r>
              <a:rPr lang="es-ES" dirty="0" err="1" smtClean="0"/>
              <a:t>Azure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>
          <a:xfrm>
            <a:off x="7107194" y="1590422"/>
            <a:ext cx="1711325" cy="350837"/>
          </a:xfrm>
        </p:spPr>
        <p:txBody>
          <a:bodyPr/>
          <a:lstStyle/>
          <a:p>
            <a:r>
              <a:rPr lang="es-ES" dirty="0" smtClean="0"/>
              <a:t>SGE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APRENDIZAJE POR MÓDULO</a:t>
            </a:r>
            <a:endParaRPr lang="es-ES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/// INTERNAL ///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1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NNOVA_CATEGORY" val="Without"/>
</p:tagLst>
</file>

<file path=ppt/theme/theme1.xml><?xml version="1.0" encoding="utf-8"?>
<a:theme xmlns:a="http://schemas.openxmlformats.org/drawingml/2006/main" name="2_DEKRA Digital Slide Master No.2">
  <a:themeElements>
    <a:clrScheme name="DEKRA Digita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3FCC88"/>
      </a:accent1>
      <a:accent2>
        <a:srgbClr val="FFE600"/>
      </a:accent2>
      <a:accent3>
        <a:srgbClr val="AAF0AF"/>
      </a:accent3>
      <a:accent4>
        <a:srgbClr val="007D40"/>
      </a:accent4>
      <a:accent5>
        <a:srgbClr val="000000"/>
      </a:accent5>
      <a:accent6>
        <a:srgbClr val="757070"/>
      </a:accent6>
      <a:hlink>
        <a:srgbClr val="AAF0AF"/>
      </a:hlink>
      <a:folHlink>
        <a:srgbClr val="007D40"/>
      </a:folHlink>
    </a:clrScheme>
    <a:fontScheme name="DEKRA Digital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solidFill>
            <a:schemeClr val="accent1"/>
          </a:solidFill>
        </a:ln>
      </a:spPr>
      <a:bodyPr lIns="72000" tIns="72000" rIns="72000" bIns="72000" rtlCol="0" anchor="ctr"/>
      <a:lstStyle>
        <a:defPPr marL="180000" indent="-180000" algn="ctr">
          <a:spcBef>
            <a:spcPts val="600"/>
          </a:spcBef>
          <a:spcAft>
            <a:spcPts val="600"/>
          </a:spcAft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 cap="rnd">
          <a:solidFill>
            <a:schemeClr val="bg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>
        <a:noAutofit/>
      </a:bodyPr>
      <a:lstStyle>
        <a:defPPr>
          <a:spcBef>
            <a:spcPts val="600"/>
          </a:spcBef>
          <a:spcAft>
            <a:spcPts val="600"/>
          </a:spcAft>
          <a:buClr>
            <a:schemeClr val="accent1"/>
          </a:buCl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AF759D6-416F-47A1-9F20-812FFE715978}" vid="{AC6E3395-7591-4849-A116-9A4388AC89BD}"/>
    </a:ext>
  </a:extLst>
</a:theme>
</file>

<file path=ppt/theme/theme2.xml><?xml version="1.0" encoding="utf-8"?>
<a:theme xmlns:a="http://schemas.openxmlformats.org/drawingml/2006/main" name="Larissa">
  <a:themeElements>
    <a:clrScheme name="Dekra Template 2015">
      <a:dk1>
        <a:srgbClr val="555555"/>
      </a:dk1>
      <a:lt1>
        <a:srgbClr val="FFFFFF"/>
      </a:lt1>
      <a:dk2>
        <a:srgbClr val="BBBBBB"/>
      </a:dk2>
      <a:lt2>
        <a:srgbClr val="999999"/>
      </a:lt2>
      <a:accent1>
        <a:srgbClr val="007D40"/>
      </a:accent1>
      <a:accent2>
        <a:srgbClr val="57AB27"/>
      </a:accent2>
      <a:accent3>
        <a:srgbClr val="B4D2AC"/>
      </a:accent3>
      <a:accent4>
        <a:srgbClr val="FFD500"/>
      </a:accent4>
      <a:accent5>
        <a:srgbClr val="EE7F00"/>
      </a:accent5>
      <a:accent6>
        <a:srgbClr val="C5007B"/>
      </a:accent6>
      <a:hlink>
        <a:srgbClr val="EE7F00"/>
      </a:hlink>
      <a:folHlink>
        <a:srgbClr val="E7C100"/>
      </a:folHlink>
    </a:clrScheme>
    <a:fontScheme name="Dekra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solidFill>
            <a:schemeClr val="accent1"/>
          </a:solidFill>
        </a:ln>
      </a:spPr>
      <a:bodyPr lIns="72000" tIns="72000" rIns="72000" bIns="72000" rtlCol="0" anchor="ctr"/>
      <a:lstStyle>
        <a:defPPr marL="180000" indent="-180000" algn="ctr">
          <a:spcBef>
            <a:spcPts val="600"/>
          </a:spcBef>
          <a:spcAft>
            <a:spcPts val="600"/>
          </a:spcAft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 cap="rnd">
          <a:solidFill>
            <a:schemeClr val="bg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>
        <a:noAutofit/>
      </a:bodyPr>
      <a:lstStyle>
        <a:defPPr>
          <a:spcBef>
            <a:spcPts val="600"/>
          </a:spcBef>
          <a:spcAft>
            <a:spcPts val="600"/>
          </a:spcAft>
          <a:buClr>
            <a:schemeClr val="accent1"/>
          </a:buClr>
          <a:defRPr sz="14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Dekra Template 2015">
      <a:dk1>
        <a:srgbClr val="555555"/>
      </a:dk1>
      <a:lt1>
        <a:srgbClr val="FFFFFF"/>
      </a:lt1>
      <a:dk2>
        <a:srgbClr val="BBBBBB"/>
      </a:dk2>
      <a:lt2>
        <a:srgbClr val="999999"/>
      </a:lt2>
      <a:accent1>
        <a:srgbClr val="007D40"/>
      </a:accent1>
      <a:accent2>
        <a:srgbClr val="57AB27"/>
      </a:accent2>
      <a:accent3>
        <a:srgbClr val="B4D2AC"/>
      </a:accent3>
      <a:accent4>
        <a:srgbClr val="FFD500"/>
      </a:accent4>
      <a:accent5>
        <a:srgbClr val="EE7F00"/>
      </a:accent5>
      <a:accent6>
        <a:srgbClr val="C5007B"/>
      </a:accent6>
      <a:hlink>
        <a:srgbClr val="EE7F00"/>
      </a:hlink>
      <a:folHlink>
        <a:srgbClr val="E7C100"/>
      </a:folHlink>
    </a:clrScheme>
    <a:fontScheme name="Dekra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solidFill>
            <a:schemeClr val="accent1"/>
          </a:solidFill>
        </a:ln>
      </a:spPr>
      <a:bodyPr lIns="72000" tIns="72000" rIns="72000" bIns="72000" rtlCol="0" anchor="ctr"/>
      <a:lstStyle>
        <a:defPPr marL="180000" indent="-180000" algn="ctr">
          <a:spcBef>
            <a:spcPts val="600"/>
          </a:spcBef>
          <a:spcAft>
            <a:spcPts val="600"/>
          </a:spcAft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 cap="rnd">
          <a:solidFill>
            <a:schemeClr val="bg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>
        <a:noAutofit/>
      </a:bodyPr>
      <a:lstStyle>
        <a:defPPr>
          <a:spcBef>
            <a:spcPts val="600"/>
          </a:spcBef>
          <a:spcAft>
            <a:spcPts val="600"/>
          </a:spcAft>
          <a:buClr>
            <a:schemeClr val="accent1"/>
          </a:buClr>
          <a:defRPr sz="1400" dirty="0" err="1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2D73AD9652E904C8A5F1676E830CC24" ma:contentTypeVersion="12" ma:contentTypeDescription="Crear nuevo documento." ma:contentTypeScope="" ma:versionID="b56b42be08f9189a34264ed26833a023">
  <xsd:schema xmlns:xsd="http://www.w3.org/2001/XMLSchema" xmlns:xs="http://www.w3.org/2001/XMLSchema" xmlns:p="http://schemas.microsoft.com/office/2006/metadata/properties" xmlns:ns2="dcc6a002-5dad-4f80-8b12-c5fb6b5a9014" xmlns:ns3="68c0738b-558b-44c2-a88d-8459d6648021" targetNamespace="http://schemas.microsoft.com/office/2006/metadata/properties" ma:root="true" ma:fieldsID="f6f1060fb35d87db5f5e2661790d888f" ns2:_="" ns3:_="">
    <xsd:import namespace="dcc6a002-5dad-4f80-8b12-c5fb6b5a9014"/>
    <xsd:import namespace="68c0738b-558b-44c2-a88d-8459d66480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c6a002-5dad-4f80-8b12-c5fb6b5a90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0738b-558b-44c2-a88d-8459d664802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EEE4E1-21C0-430B-9902-5CDD3792BDA5}">
  <ds:schemaRefs>
    <ds:schemaRef ds:uri="http://schemas.microsoft.com/office/infopath/2007/PartnerControls"/>
    <ds:schemaRef ds:uri="68c0738b-558b-44c2-a88d-8459d664802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cc6a002-5dad-4f80-8b12-c5fb6b5a9014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C8B8A58-53AF-4263-9A18-17FBBABEE5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c6a002-5dad-4f80-8b12-c5fb6b5a9014"/>
    <ds:schemaRef ds:uri="68c0738b-558b-44c2-a88d-8459d66480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BED0A9-0FE7-4FA8-A932-A63EAD59A4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</TotalTime>
  <Words>411</Words>
  <Application>Microsoft Office PowerPoint</Application>
  <PresentationFormat>Presentación en pantalla (16:9)</PresentationFormat>
  <Paragraphs>66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Roboto</vt:lpstr>
      <vt:lpstr>Symbol</vt:lpstr>
      <vt:lpstr>Arial Unicode MS</vt:lpstr>
      <vt:lpstr>Arial</vt:lpstr>
      <vt:lpstr>Wingdings</vt:lpstr>
      <vt:lpstr>2_DEKRA Digital Slide Master No.2</vt:lpstr>
      <vt:lpstr>Presentación de PowerPoint</vt:lpstr>
      <vt:lpstr>Presentación de PowerPoint</vt:lpstr>
      <vt:lpstr>Presentación de PowerPoint</vt:lpstr>
      <vt:lpstr>RUTA DE APRENDIZAJE</vt:lpstr>
      <vt:lpstr>APRENDIZAJE EN AZURE</vt:lpstr>
      <vt:lpstr>APRENDIZAJE EN ANGULAR</vt:lpstr>
      <vt:lpstr>APRENDIZAJE BACKEND</vt:lpstr>
      <vt:lpstr>APRENDIZAJE TESTING</vt:lpstr>
      <vt:lpstr>APRENDIZAJE POR MÓDULO</vt:lpstr>
      <vt:lpstr>EXPERIENCIA PERSONAL</vt:lpstr>
      <vt:lpstr>CONTACTO</vt:lpstr>
      <vt:lpstr>Presentación de PowerPoint</vt:lpstr>
    </vt:vector>
  </TitlesOfParts>
  <Company>DEKRA 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(Arial, 20pt, Dunkelgrün, Akzent 1) Sprecher, Ort, Datum (Arial 16pt, Grau-25%)</dc:title>
  <dc:creator>Moritz Kraus;Thilo Schulz;Natascha Haake</dc:creator>
  <cp:lastModifiedBy>David Antunez Perez</cp:lastModifiedBy>
  <cp:revision>446</cp:revision>
  <cp:lastPrinted>2015-11-17T15:29:07Z</cp:lastPrinted>
  <dcterms:created xsi:type="dcterms:W3CDTF">2018-06-05T14:39:57Z</dcterms:created>
  <dcterms:modified xsi:type="dcterms:W3CDTF">2023-03-14T12:43:25Z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2224260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D6.2.12</vt:lpwstr>
  </property>
  <property fmtid="{D5CDD505-2E9C-101B-9397-08002B2CF9AE}" pid="5" name="ContentTypeId">
    <vt:lpwstr>0x01010002D73AD9652E904C8A5F1676E830CC24</vt:lpwstr>
  </property>
</Properties>
</file>